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6" r:id="rId4"/>
    <p:sldId id="267" r:id="rId5"/>
    <p:sldId id="268" r:id="rId6"/>
    <p:sldId id="269" r:id="rId7"/>
    <p:sldId id="270" r:id="rId8"/>
    <p:sldId id="271" r:id="rId9"/>
    <p:sldId id="275" r:id="rId10"/>
    <p:sldId id="272" r:id="rId11"/>
    <p:sldId id="274" r:id="rId12"/>
    <p:sldId id="27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4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75C37EE-8319-CF95-1C07-FBB49467D5CE}"/>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3" name="Date Placeholder 2">
            <a:extLst>
              <a:ext uri="{FF2B5EF4-FFF2-40B4-BE49-F238E27FC236}">
                <a16:creationId xmlns:a16="http://schemas.microsoft.com/office/drawing/2014/main" id="{25362590-1037-FA9C-A640-D4A5A51CBC77}"/>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276E1136-84FA-4839-9808-715715130A44}" type="datetime1">
              <a:rPr lang="en-GB"/>
              <a:pPr lvl="0"/>
              <a:t>24/05/2024</a:t>
            </a:fld>
            <a:endParaRPr lang="en-GB"/>
          </a:p>
        </p:txBody>
      </p:sp>
      <p:sp>
        <p:nvSpPr>
          <p:cNvPr id="4" name="Slide Image Placeholder 3">
            <a:extLst>
              <a:ext uri="{FF2B5EF4-FFF2-40B4-BE49-F238E27FC236}">
                <a16:creationId xmlns:a16="http://schemas.microsoft.com/office/drawing/2014/main" id="{746F75EA-062C-14AD-2A54-355CB9FCC483}"/>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C14F4E9E-29DD-EA0F-69B9-73EBA8D62FD8}"/>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a:extLst>
              <a:ext uri="{FF2B5EF4-FFF2-40B4-BE49-F238E27FC236}">
                <a16:creationId xmlns:a16="http://schemas.microsoft.com/office/drawing/2014/main" id="{38486A39-3D46-819A-EB9A-2114016566C0}"/>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7" name="Slide Number Placeholder 6">
            <a:extLst>
              <a:ext uri="{FF2B5EF4-FFF2-40B4-BE49-F238E27FC236}">
                <a16:creationId xmlns:a16="http://schemas.microsoft.com/office/drawing/2014/main" id="{E6B120BD-0073-6CA0-CB2B-4D110A143467}"/>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F24DF618-9605-4BF7-9BD7-69C69BA00D9F}" type="slidenum">
              <a:t>‹#›</a:t>
            </a:fld>
            <a:endParaRPr lang="en-GB"/>
          </a:p>
        </p:txBody>
      </p:sp>
      <p:sp>
        <p:nvSpPr>
          <p:cNvPr id="8" name="Header Placeholder 1">
            <a:extLst>
              <a:ext uri="{FF2B5EF4-FFF2-40B4-BE49-F238E27FC236}">
                <a16:creationId xmlns:a16="http://schemas.microsoft.com/office/drawing/2014/main" id="{04179E1C-1524-CF15-3B64-125C24349DE1}"/>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9" name="Date Placeholder 2">
            <a:extLst>
              <a:ext uri="{FF2B5EF4-FFF2-40B4-BE49-F238E27FC236}">
                <a16:creationId xmlns:a16="http://schemas.microsoft.com/office/drawing/2014/main" id="{3CB85984-E792-9193-E6A2-87739AA34B75}"/>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18DED5FF-EAD1-461F-91AB-C698E9EC5C59}" type="datetime1">
              <a:rPr lang="en-US"/>
              <a:pPr lvl="0"/>
              <a:t>5/24/2024</a:t>
            </a:fld>
            <a:endParaRPr lang="en-US"/>
          </a:p>
        </p:txBody>
      </p:sp>
      <p:sp>
        <p:nvSpPr>
          <p:cNvPr id="10" name="Slide Image Placeholder 3">
            <a:extLst>
              <a:ext uri="{FF2B5EF4-FFF2-40B4-BE49-F238E27FC236}">
                <a16:creationId xmlns:a16="http://schemas.microsoft.com/office/drawing/2014/main" id="{2E47EE77-E38B-D13D-2C52-34BE8FF3BF29}"/>
              </a:ext>
            </a:extLst>
          </p:cNvPr>
          <p:cNvSpPr>
            <a:spLocks noGrp="1" noRot="1" noChangeAspect="1"/>
          </p:cNvSpPr>
          <p:nvPr>
            <p:ph type="sldImg" sz="quarter" idx="4294967295"/>
          </p:nvPr>
        </p:nvSpPr>
        <p:spPr>
          <a:xfrm>
            <a:off x="685800" y="1143000"/>
            <a:ext cx="5486400" cy="3086099"/>
          </a:xfrm>
          <a:prstGeom prst="rect">
            <a:avLst/>
          </a:prstGeom>
          <a:noFill/>
          <a:ln w="12701">
            <a:solidFill>
              <a:srgbClr val="000000"/>
            </a:solidFill>
            <a:prstDash val="solid"/>
          </a:ln>
        </p:spPr>
      </p:sp>
      <p:sp>
        <p:nvSpPr>
          <p:cNvPr id="11" name="Notes Placeholder 4">
            <a:extLst>
              <a:ext uri="{FF2B5EF4-FFF2-40B4-BE49-F238E27FC236}">
                <a16:creationId xmlns:a16="http://schemas.microsoft.com/office/drawing/2014/main" id="{C4F0FEC2-8182-0BD0-896C-0C3B01E7A22D}"/>
              </a:ext>
            </a:extLst>
          </p:cNvPr>
          <p:cNvSpPr txBox="1">
            <a:spLocks noGrp="1"/>
          </p:cNvSpPr>
          <p:nvPr>
            <p:ph type="body" sz="quarter" idx="4294967295"/>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Footer Placeholder 5">
            <a:extLst>
              <a:ext uri="{FF2B5EF4-FFF2-40B4-BE49-F238E27FC236}">
                <a16:creationId xmlns:a16="http://schemas.microsoft.com/office/drawing/2014/main" id="{8ABC2F80-F8F5-DB31-3664-05C5C40C217F}"/>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13" name="Slide Number Placeholder 6">
            <a:extLst>
              <a:ext uri="{FF2B5EF4-FFF2-40B4-BE49-F238E27FC236}">
                <a16:creationId xmlns:a16="http://schemas.microsoft.com/office/drawing/2014/main" id="{A9FFA8E6-5CE0-A81A-7230-B760B739AFB5}"/>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F588AD44-87AE-4864-8039-34AC241F9C4B}" type="slidenum">
              <a:t>‹#›</a:t>
            </a:fld>
            <a:endParaRPr lang="en-US"/>
          </a:p>
        </p:txBody>
      </p:sp>
      <p:sp>
        <p:nvSpPr>
          <p:cNvPr id="14" name="Header Placeholder 1">
            <a:extLst>
              <a:ext uri="{FF2B5EF4-FFF2-40B4-BE49-F238E27FC236}">
                <a16:creationId xmlns:a16="http://schemas.microsoft.com/office/drawing/2014/main" id="{4D5BE070-CA26-9EC4-751C-F07D3E74D4B3}"/>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15" name="Date Placeholder 2">
            <a:extLst>
              <a:ext uri="{FF2B5EF4-FFF2-40B4-BE49-F238E27FC236}">
                <a16:creationId xmlns:a16="http://schemas.microsoft.com/office/drawing/2014/main" id="{CF289B24-DE44-6E34-08C2-DFECF5B458BE}"/>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8576452D-7D83-44D4-9F2E-2DC8389E619F}" type="datetime1">
              <a:rPr lang="en-US"/>
              <a:pPr lvl="0"/>
              <a:t>5/24/2024</a:t>
            </a:fld>
            <a:endParaRPr lang="en-US"/>
          </a:p>
        </p:txBody>
      </p:sp>
      <p:sp>
        <p:nvSpPr>
          <p:cNvPr id="16" name="Slide Image Placeholder 3">
            <a:extLst>
              <a:ext uri="{FF2B5EF4-FFF2-40B4-BE49-F238E27FC236}">
                <a16:creationId xmlns:a16="http://schemas.microsoft.com/office/drawing/2014/main" id="{356EC522-FE2A-ED61-8C37-31AD47263689}"/>
              </a:ext>
            </a:extLst>
          </p:cNvPr>
          <p:cNvSpPr>
            <a:spLocks noGrp="1" noRot="1" noChangeAspect="1"/>
          </p:cNvSpPr>
          <p:nvPr>
            <p:ph type="sldImg" sz="quarter" idx="4294967295"/>
          </p:nvPr>
        </p:nvSpPr>
        <p:spPr>
          <a:xfrm>
            <a:off x="685800" y="1143000"/>
            <a:ext cx="5486400" cy="3086099"/>
          </a:xfrm>
          <a:prstGeom prst="rect">
            <a:avLst/>
          </a:prstGeom>
          <a:noFill/>
          <a:ln w="12701">
            <a:solidFill>
              <a:srgbClr val="000000"/>
            </a:solidFill>
            <a:prstDash val="solid"/>
          </a:ln>
        </p:spPr>
      </p:sp>
      <p:sp>
        <p:nvSpPr>
          <p:cNvPr id="17" name="Notes Placeholder 4">
            <a:extLst>
              <a:ext uri="{FF2B5EF4-FFF2-40B4-BE49-F238E27FC236}">
                <a16:creationId xmlns:a16="http://schemas.microsoft.com/office/drawing/2014/main" id="{9A806CDA-6226-F4F8-B39C-4EBC8722B867}"/>
              </a:ext>
            </a:extLst>
          </p:cNvPr>
          <p:cNvSpPr txBox="1">
            <a:spLocks noGrp="1"/>
          </p:cNvSpPr>
          <p:nvPr>
            <p:ph type="body" sz="quarter" idx="4294967295"/>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Footer Placeholder 5">
            <a:extLst>
              <a:ext uri="{FF2B5EF4-FFF2-40B4-BE49-F238E27FC236}">
                <a16:creationId xmlns:a16="http://schemas.microsoft.com/office/drawing/2014/main" id="{D531AA71-E810-815E-FFF6-1F0C4A489B2D}"/>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19" name="Slide Number Placeholder 6">
            <a:extLst>
              <a:ext uri="{FF2B5EF4-FFF2-40B4-BE49-F238E27FC236}">
                <a16:creationId xmlns:a16="http://schemas.microsoft.com/office/drawing/2014/main" id="{02000AC6-E94A-90C5-927D-8170D410B018}"/>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F5D89507-E350-4B14-9DD1-39C30621908A}" type="slidenum">
              <a:t>‹#›</a:t>
            </a:fld>
            <a:endParaRPr lang="en-US"/>
          </a:p>
        </p:txBody>
      </p:sp>
      <p:sp>
        <p:nvSpPr>
          <p:cNvPr id="20" name="Header Placeholder 1">
            <a:extLst>
              <a:ext uri="{FF2B5EF4-FFF2-40B4-BE49-F238E27FC236}">
                <a16:creationId xmlns:a16="http://schemas.microsoft.com/office/drawing/2014/main" id="{2A9C77F9-3D5D-1C29-9DC6-D722AEEFD264}"/>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21" name="Date Placeholder 2">
            <a:extLst>
              <a:ext uri="{FF2B5EF4-FFF2-40B4-BE49-F238E27FC236}">
                <a16:creationId xmlns:a16="http://schemas.microsoft.com/office/drawing/2014/main" id="{91683912-0CFE-86BC-E57D-50F9FDEB8FEA}"/>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C33C1CEC-B8B7-4EFF-B961-ED76B53DB287}" type="datetime1">
              <a:rPr lang="en-US"/>
              <a:pPr lvl="0"/>
              <a:t>5/24/2024</a:t>
            </a:fld>
            <a:endParaRPr lang="en-US"/>
          </a:p>
        </p:txBody>
      </p:sp>
      <p:sp>
        <p:nvSpPr>
          <p:cNvPr id="22" name="Slide Image Placeholder 3">
            <a:extLst>
              <a:ext uri="{FF2B5EF4-FFF2-40B4-BE49-F238E27FC236}">
                <a16:creationId xmlns:a16="http://schemas.microsoft.com/office/drawing/2014/main" id="{6979CD24-6558-AD35-0399-C49B897547E7}"/>
              </a:ext>
            </a:extLst>
          </p:cNvPr>
          <p:cNvSpPr>
            <a:spLocks noGrp="1" noRot="1" noChangeAspect="1"/>
          </p:cNvSpPr>
          <p:nvPr>
            <p:ph type="sldImg" sz="quarter" idx="4294967295"/>
          </p:nvPr>
        </p:nvSpPr>
        <p:spPr>
          <a:xfrm>
            <a:off x="685800" y="1143000"/>
            <a:ext cx="5486400" cy="3086099"/>
          </a:xfrm>
          <a:prstGeom prst="rect">
            <a:avLst/>
          </a:prstGeom>
          <a:noFill/>
          <a:ln w="12701">
            <a:solidFill>
              <a:srgbClr val="000000"/>
            </a:solidFill>
            <a:prstDash val="solid"/>
          </a:ln>
        </p:spPr>
      </p:sp>
      <p:sp>
        <p:nvSpPr>
          <p:cNvPr id="23" name="Notes Placeholder 4">
            <a:extLst>
              <a:ext uri="{FF2B5EF4-FFF2-40B4-BE49-F238E27FC236}">
                <a16:creationId xmlns:a16="http://schemas.microsoft.com/office/drawing/2014/main" id="{F8B121F9-4DF7-7C22-C870-23347DC08FF9}"/>
              </a:ext>
            </a:extLst>
          </p:cNvPr>
          <p:cNvSpPr txBox="1">
            <a:spLocks noGrp="1"/>
          </p:cNvSpPr>
          <p:nvPr>
            <p:ph type="body" sz="quarter" idx="4294967295"/>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Footer Placeholder 5">
            <a:extLst>
              <a:ext uri="{FF2B5EF4-FFF2-40B4-BE49-F238E27FC236}">
                <a16:creationId xmlns:a16="http://schemas.microsoft.com/office/drawing/2014/main" id="{F73A063D-ED7F-3DEA-9588-FE773522E5EC}"/>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25" name="Slide Number Placeholder 6">
            <a:extLst>
              <a:ext uri="{FF2B5EF4-FFF2-40B4-BE49-F238E27FC236}">
                <a16:creationId xmlns:a16="http://schemas.microsoft.com/office/drawing/2014/main" id="{724655CF-0C43-4521-F119-C20F6CC2DD9A}"/>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9CEAB21F-D53C-420F-A0FB-70BDAF152699}" type="slidenum">
              <a:t>‹#›</a:t>
            </a:fld>
            <a:endParaRPr lang="en-US"/>
          </a:p>
        </p:txBody>
      </p:sp>
      <p:sp>
        <p:nvSpPr>
          <p:cNvPr id="26" name="Header Placeholder 1">
            <a:extLst>
              <a:ext uri="{FF2B5EF4-FFF2-40B4-BE49-F238E27FC236}">
                <a16:creationId xmlns:a16="http://schemas.microsoft.com/office/drawing/2014/main" id="{00F900DF-B9AB-EFB2-3D36-602E8AB76649}"/>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27" name="Date Placeholder 2">
            <a:extLst>
              <a:ext uri="{FF2B5EF4-FFF2-40B4-BE49-F238E27FC236}">
                <a16:creationId xmlns:a16="http://schemas.microsoft.com/office/drawing/2014/main" id="{DD2A2A49-EED5-ED4D-A160-139B5092943E}"/>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38AA6548-FAA6-42E6-8771-4089B3C823C1}" type="datetime1">
              <a:rPr lang="en-US"/>
              <a:pPr lvl="0"/>
              <a:t>5/24/2024</a:t>
            </a:fld>
            <a:endParaRPr lang="en-US"/>
          </a:p>
        </p:txBody>
      </p:sp>
      <p:sp>
        <p:nvSpPr>
          <p:cNvPr id="28" name="Slide Image Placeholder 3">
            <a:extLst>
              <a:ext uri="{FF2B5EF4-FFF2-40B4-BE49-F238E27FC236}">
                <a16:creationId xmlns:a16="http://schemas.microsoft.com/office/drawing/2014/main" id="{AEAF2B8C-0830-947C-7909-89CC8907CF5E}"/>
              </a:ext>
            </a:extLst>
          </p:cNvPr>
          <p:cNvSpPr>
            <a:spLocks noGrp="1" noRot="1" noChangeAspect="1"/>
          </p:cNvSpPr>
          <p:nvPr>
            <p:ph type="sldImg" sz="quarter" idx="4294967295"/>
          </p:nvPr>
        </p:nvSpPr>
        <p:spPr>
          <a:xfrm>
            <a:off x="685800" y="1143000"/>
            <a:ext cx="5486400" cy="3086099"/>
          </a:xfrm>
          <a:prstGeom prst="rect">
            <a:avLst/>
          </a:prstGeom>
          <a:noFill/>
          <a:ln w="12701">
            <a:solidFill>
              <a:srgbClr val="000000"/>
            </a:solidFill>
            <a:prstDash val="solid"/>
          </a:ln>
        </p:spPr>
      </p:sp>
      <p:sp>
        <p:nvSpPr>
          <p:cNvPr id="29" name="Notes Placeholder 4">
            <a:extLst>
              <a:ext uri="{FF2B5EF4-FFF2-40B4-BE49-F238E27FC236}">
                <a16:creationId xmlns:a16="http://schemas.microsoft.com/office/drawing/2014/main" id="{D15067CB-B636-3C8F-7EC0-138C875BF726}"/>
              </a:ext>
            </a:extLst>
          </p:cNvPr>
          <p:cNvSpPr txBox="1">
            <a:spLocks noGrp="1"/>
          </p:cNvSpPr>
          <p:nvPr>
            <p:ph type="body" sz="quarter" idx="4294967295"/>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 name="Footer Placeholder 5">
            <a:extLst>
              <a:ext uri="{FF2B5EF4-FFF2-40B4-BE49-F238E27FC236}">
                <a16:creationId xmlns:a16="http://schemas.microsoft.com/office/drawing/2014/main" id="{253C1AB9-3401-848A-D312-91A262634E13}"/>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1" name="Slide Number Placeholder 6">
            <a:extLst>
              <a:ext uri="{FF2B5EF4-FFF2-40B4-BE49-F238E27FC236}">
                <a16:creationId xmlns:a16="http://schemas.microsoft.com/office/drawing/2014/main" id="{C9D80DF2-7DE4-0251-4E03-F01CAD192C59}"/>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0A7FB368-66F2-4132-A6FB-04034F340F96}" type="slidenum">
              <a:t>‹#›</a:t>
            </a:fld>
            <a:endParaRPr lang="en-US"/>
          </a:p>
        </p:txBody>
      </p:sp>
      <p:sp>
        <p:nvSpPr>
          <p:cNvPr id="32" name="Header Placeholder 1">
            <a:extLst>
              <a:ext uri="{FF2B5EF4-FFF2-40B4-BE49-F238E27FC236}">
                <a16:creationId xmlns:a16="http://schemas.microsoft.com/office/drawing/2014/main" id="{1769E498-C7E7-929E-B732-5230A66D80AA}"/>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3" name="Date Placeholder 2">
            <a:extLst>
              <a:ext uri="{FF2B5EF4-FFF2-40B4-BE49-F238E27FC236}">
                <a16:creationId xmlns:a16="http://schemas.microsoft.com/office/drawing/2014/main" id="{C25DBA40-7792-0539-A3D6-0818A734D1DA}"/>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01E8E8B4-E579-4442-9516-DF412E7F2188}" type="datetime1">
              <a:rPr lang="en-US"/>
              <a:pPr lvl="0"/>
              <a:t>5/24/2024</a:t>
            </a:fld>
            <a:endParaRPr lang="en-US"/>
          </a:p>
        </p:txBody>
      </p:sp>
      <p:sp>
        <p:nvSpPr>
          <p:cNvPr id="34" name="Slide Image Placeholder 3">
            <a:extLst>
              <a:ext uri="{FF2B5EF4-FFF2-40B4-BE49-F238E27FC236}">
                <a16:creationId xmlns:a16="http://schemas.microsoft.com/office/drawing/2014/main" id="{970085E4-4CA5-7DE4-5E62-3FB9975285C1}"/>
              </a:ext>
            </a:extLst>
          </p:cNvPr>
          <p:cNvSpPr>
            <a:spLocks noGrp="1" noRot="1" noChangeAspect="1"/>
          </p:cNvSpPr>
          <p:nvPr>
            <p:ph type="sldImg" sz="quarter" idx="4294967295"/>
          </p:nvPr>
        </p:nvSpPr>
        <p:spPr>
          <a:xfrm>
            <a:off x="685800" y="1143000"/>
            <a:ext cx="5486400" cy="3086099"/>
          </a:xfrm>
          <a:prstGeom prst="rect">
            <a:avLst/>
          </a:prstGeom>
          <a:noFill/>
          <a:ln w="12701">
            <a:solidFill>
              <a:srgbClr val="000000"/>
            </a:solidFill>
            <a:prstDash val="solid"/>
          </a:ln>
        </p:spPr>
      </p:sp>
      <p:sp>
        <p:nvSpPr>
          <p:cNvPr id="35" name="Notes Placeholder 4">
            <a:extLst>
              <a:ext uri="{FF2B5EF4-FFF2-40B4-BE49-F238E27FC236}">
                <a16:creationId xmlns:a16="http://schemas.microsoft.com/office/drawing/2014/main" id="{92A3CCC5-8BFE-E54C-2DAF-023E0BF096E4}"/>
              </a:ext>
            </a:extLst>
          </p:cNvPr>
          <p:cNvSpPr txBox="1">
            <a:spLocks noGrp="1"/>
          </p:cNvSpPr>
          <p:nvPr>
            <p:ph type="body" sz="quarter" idx="4294967295"/>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6" name="Footer Placeholder 5">
            <a:extLst>
              <a:ext uri="{FF2B5EF4-FFF2-40B4-BE49-F238E27FC236}">
                <a16:creationId xmlns:a16="http://schemas.microsoft.com/office/drawing/2014/main" id="{E2EC1094-ED51-6CAA-16C7-FC9236A45ADE}"/>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7" name="Slide Number Placeholder 6">
            <a:extLst>
              <a:ext uri="{FF2B5EF4-FFF2-40B4-BE49-F238E27FC236}">
                <a16:creationId xmlns:a16="http://schemas.microsoft.com/office/drawing/2014/main" id="{36483FBD-C545-B695-E850-40D81F2031A4}"/>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64D720AF-9F84-4390-8BFC-6ADBEA8F5F11}" type="slidenum">
              <a:t>‹#›</a:t>
            </a:fld>
            <a:endParaRPr lang="en-US"/>
          </a:p>
        </p:txBody>
      </p:sp>
    </p:spTree>
    <p:extLst>
      <p:ext uri="{BB962C8B-B14F-4D97-AF65-F5344CB8AC3E}">
        <p14:creationId xmlns:p14="http://schemas.microsoft.com/office/powerpoint/2010/main" val="4072906878"/>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554DB41-F4B2-D00A-9F99-70EC19B6FC8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976590E-4DD9-DF67-CF3A-C9417715BFC4}"/>
              </a:ext>
            </a:extLst>
          </p:cNvPr>
          <p:cNvSpPr txBox="1">
            <a:spLocks noGrp="1"/>
          </p:cNvSpPr>
          <p:nvPr>
            <p:ph type="body" sz="quarter" idx="1"/>
          </p:nvPr>
        </p:nvSpPr>
        <p:spPr/>
        <p:txBody>
          <a:bodyPr/>
          <a:lstStyle/>
          <a:p>
            <a:endParaRPr lang="en-GB"/>
          </a:p>
        </p:txBody>
      </p:sp>
      <p:sp>
        <p:nvSpPr>
          <p:cNvPr id="4" name="Slide Number Placeholder 3">
            <a:extLst>
              <a:ext uri="{FF2B5EF4-FFF2-40B4-BE49-F238E27FC236}">
                <a16:creationId xmlns:a16="http://schemas.microsoft.com/office/drawing/2014/main" id="{0B370BE9-99FC-9759-B10D-F70610E2B6C7}"/>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4B5B927-9115-4137-8244-D78A28D365F1}" type="slidenum">
              <a:t>6</a:t>
            </a:fld>
            <a:endParaRPr lang="en-GB" sz="1200" b="0" i="0" u="none" strike="noStrike" kern="1200" cap="none" spc="0" baseline="0">
              <a:solidFill>
                <a:srgbClr val="000000"/>
              </a:solidFill>
              <a:uFillTx/>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15">
            <a:extLst>
              <a:ext uri="{FF2B5EF4-FFF2-40B4-BE49-F238E27FC236}">
                <a16:creationId xmlns:a16="http://schemas.microsoft.com/office/drawing/2014/main" id="{B542786E-2F92-53CE-F206-8DD27E66E55B}"/>
              </a:ext>
            </a:extLst>
          </p:cNvPr>
          <p:cNvGrpSpPr/>
          <p:nvPr/>
        </p:nvGrpSpPr>
        <p:grpSpPr>
          <a:xfrm>
            <a:off x="0" y="-8467"/>
            <a:ext cx="12192005" cy="6866467"/>
            <a:chOff x="0" y="-8467"/>
            <a:chExt cx="12192005" cy="6866467"/>
          </a:xfrm>
        </p:grpSpPr>
        <p:sp>
          <p:nvSpPr>
            <p:cNvPr id="3" name="Freeform 14">
              <a:extLst>
                <a:ext uri="{FF2B5EF4-FFF2-40B4-BE49-F238E27FC236}">
                  <a16:creationId xmlns:a16="http://schemas.microsoft.com/office/drawing/2014/main" id="{9BF7C45F-7DA6-9301-F6B1-9B532C04B5F3}"/>
                </a:ext>
              </a:extLst>
            </p:cNvPr>
            <p:cNvSpPr/>
            <p:nvPr/>
          </p:nvSpPr>
          <p:spPr>
            <a:xfrm>
              <a:off x="0" y="-7863"/>
              <a:ext cx="863595" cy="5698065"/>
            </a:xfrm>
            <a:custGeom>
              <a:avLst/>
              <a:gdLst>
                <a:gd name="f0" fmla="val w"/>
                <a:gd name="f1" fmla="val h"/>
                <a:gd name="f2" fmla="val 0"/>
                <a:gd name="f3" fmla="val 863600"/>
                <a:gd name="f4" fmla="val 5698067"/>
                <a:gd name="f5" fmla="val 8467"/>
                <a:gd name="f6" fmla="val 16934"/>
                <a:gd name="f7" fmla="*/ f0 1 863600"/>
                <a:gd name="f8" fmla="*/ f1 1 5698067"/>
                <a:gd name="f9" fmla="+- f4 0 f2"/>
                <a:gd name="f10" fmla="+- f3 0 f2"/>
                <a:gd name="f11" fmla="*/ f10 1 863600"/>
                <a:gd name="f12" fmla="*/ f9 1 5698067"/>
                <a:gd name="f13" fmla="*/ f2 1 f11"/>
                <a:gd name="f14" fmla="*/ f3 1 f11"/>
                <a:gd name="f15" fmla="*/ f2 1 f12"/>
                <a:gd name="f16" fmla="*/ f4 1 f12"/>
                <a:gd name="f17" fmla="*/ f13 f7 1"/>
                <a:gd name="f18" fmla="*/ f14 f7 1"/>
                <a:gd name="f19" fmla="*/ f16 f8 1"/>
                <a:gd name="f20" fmla="*/ f15 f8 1"/>
              </a:gdLst>
              <a:ahLst/>
              <a:cxnLst>
                <a:cxn ang="3cd4">
                  <a:pos x="hc" y="t"/>
                </a:cxn>
                <a:cxn ang="0">
                  <a:pos x="r" y="vc"/>
                </a:cxn>
                <a:cxn ang="cd4">
                  <a:pos x="hc" y="b"/>
                </a:cxn>
                <a:cxn ang="cd2">
                  <a:pos x="l" y="vc"/>
                </a:cxn>
              </a:cxnLst>
              <a:rect l="f17" t="f20" r="f18" b="f19"/>
              <a:pathLst>
                <a:path w="863600" h="5698067">
                  <a:moveTo>
                    <a:pt x="f2" y="f5"/>
                  </a:moveTo>
                  <a:lnTo>
                    <a:pt x="f3" y="f2"/>
                  </a:lnTo>
                  <a:lnTo>
                    <a:pt x="f3" y="f6"/>
                  </a:lnTo>
                  <a:lnTo>
                    <a:pt x="f2" y="f4"/>
                  </a:lnTo>
                  <a:lnTo>
                    <a:pt x="f2" y="f5"/>
                  </a:lnTo>
                  <a:close/>
                </a:path>
              </a:pathLst>
            </a:custGeom>
            <a:solidFill>
              <a:srgbClr val="5FCBEF">
                <a:alpha val="7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cxnSp>
          <p:nvCxnSpPr>
            <p:cNvPr id="4" name="Straight Connector 18">
              <a:extLst>
                <a:ext uri="{FF2B5EF4-FFF2-40B4-BE49-F238E27FC236}">
                  <a16:creationId xmlns:a16="http://schemas.microsoft.com/office/drawing/2014/main" id="{CB31FDBB-BC57-EAD7-64BA-8BCE4CD7C5A4}"/>
                </a:ext>
              </a:extLst>
            </p:cNvPr>
            <p:cNvCxnSpPr/>
            <p:nvPr/>
          </p:nvCxnSpPr>
          <p:spPr>
            <a:xfrm>
              <a:off x="9371008" y="0"/>
              <a:ext cx="1219207" cy="6858000"/>
            </a:xfrm>
            <a:prstGeom prst="straightConnector1">
              <a:avLst/>
            </a:prstGeom>
            <a:noFill/>
            <a:ln w="9528" cap="rnd">
              <a:solidFill>
                <a:srgbClr val="5FCBEF">
                  <a:alpha val="70000"/>
                </a:srgbClr>
              </a:solidFill>
              <a:prstDash val="solid"/>
              <a:miter/>
            </a:ln>
          </p:spPr>
        </p:cxnSp>
        <p:cxnSp>
          <p:nvCxnSpPr>
            <p:cNvPr id="5" name="Straight Connector 19">
              <a:extLst>
                <a:ext uri="{FF2B5EF4-FFF2-40B4-BE49-F238E27FC236}">
                  <a16:creationId xmlns:a16="http://schemas.microsoft.com/office/drawing/2014/main" id="{AE3E585B-EFA3-E397-688B-1EB64C3DD68F}"/>
                </a:ext>
              </a:extLst>
            </p:cNvPr>
            <p:cNvCxnSpPr/>
            <p:nvPr/>
          </p:nvCxnSpPr>
          <p:spPr>
            <a:xfrm flipH="1">
              <a:off x="7425266" y="3681410"/>
              <a:ext cx="4763557" cy="3176590"/>
            </a:xfrm>
            <a:prstGeom prst="straightConnector1">
              <a:avLst/>
            </a:prstGeom>
            <a:noFill/>
            <a:ln w="9528" cap="rnd">
              <a:solidFill>
                <a:srgbClr val="5FCBEF">
                  <a:alpha val="70000"/>
                </a:srgbClr>
              </a:solidFill>
              <a:prstDash val="solid"/>
              <a:miter/>
            </a:ln>
          </p:spPr>
        </p:cxnSp>
        <p:sp>
          <p:nvSpPr>
            <p:cNvPr id="6" name="Rectangle 23">
              <a:extLst>
                <a:ext uri="{FF2B5EF4-FFF2-40B4-BE49-F238E27FC236}">
                  <a16:creationId xmlns:a16="http://schemas.microsoft.com/office/drawing/2014/main" id="{52883A6D-755A-72BE-5D39-63BC24CFB407}"/>
                </a:ext>
              </a:extLst>
            </p:cNvPr>
            <p:cNvSpPr/>
            <p:nvPr/>
          </p:nvSpPr>
          <p:spPr>
            <a:xfrm>
              <a:off x="9181472" y="-8467"/>
              <a:ext cx="3007351" cy="6866467"/>
            </a:xfrm>
            <a:custGeom>
              <a:avLst/>
              <a:gdLst>
                <a:gd name="f0" fmla="val w"/>
                <a:gd name="f1" fmla="val h"/>
                <a:gd name="f2" fmla="val 0"/>
                <a:gd name="f3" fmla="val 3007349"/>
                <a:gd name="f4" fmla="val 6866467"/>
                <a:gd name="f5" fmla="val 2045532"/>
                <a:gd name="f6" fmla="*/ f0 1 3007349"/>
                <a:gd name="f7" fmla="*/ f1 1 6866467"/>
                <a:gd name="f8" fmla="+- f4 0 f2"/>
                <a:gd name="f9" fmla="+- f3 0 f2"/>
                <a:gd name="f10" fmla="*/ f9 1 3007349"/>
                <a:gd name="f11" fmla="*/ f8 1 6866467"/>
                <a:gd name="f12" fmla="*/ f2 1 f10"/>
                <a:gd name="f13" fmla="*/ f3 1 f10"/>
                <a:gd name="f14" fmla="*/ f2 1 f11"/>
                <a:gd name="f15" fmla="*/ f4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3007349" h="6866467">
                  <a:moveTo>
                    <a:pt x="f5" y="f2"/>
                  </a:moveTo>
                  <a:lnTo>
                    <a:pt x="f3" y="f2"/>
                  </a:lnTo>
                  <a:lnTo>
                    <a:pt x="f3" y="f4"/>
                  </a:lnTo>
                  <a:lnTo>
                    <a:pt x="f2" y="f4"/>
                  </a:lnTo>
                  <a:lnTo>
                    <a:pt x="f5" y="f2"/>
                  </a:lnTo>
                  <a:close/>
                </a:path>
              </a:pathLst>
            </a:custGeom>
            <a:solidFill>
              <a:srgbClr val="5FCBEF">
                <a:alpha val="36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7" name="Rectangle 25">
              <a:extLst>
                <a:ext uri="{FF2B5EF4-FFF2-40B4-BE49-F238E27FC236}">
                  <a16:creationId xmlns:a16="http://schemas.microsoft.com/office/drawing/2014/main" id="{92A26CB0-DFF3-6AED-3BC1-21D14059A014}"/>
                </a:ext>
              </a:extLst>
            </p:cNvPr>
            <p:cNvSpPr/>
            <p:nvPr/>
          </p:nvSpPr>
          <p:spPr>
            <a:xfrm>
              <a:off x="9603440" y="-8467"/>
              <a:ext cx="2588556" cy="6866467"/>
            </a:xfrm>
            <a:custGeom>
              <a:avLst/>
              <a:gdLst>
                <a:gd name="f0" fmla="val w"/>
                <a:gd name="f1" fmla="val h"/>
                <a:gd name="f2" fmla="val 0"/>
                <a:gd name="f3" fmla="val 2573311"/>
                <a:gd name="f4" fmla="val 6866467"/>
                <a:gd name="f5" fmla="val 1202336"/>
                <a:gd name="f6" fmla="*/ f0 1 2573311"/>
                <a:gd name="f7" fmla="*/ f1 1 6866467"/>
                <a:gd name="f8" fmla="+- f4 0 f2"/>
                <a:gd name="f9" fmla="+- f3 0 f2"/>
                <a:gd name="f10" fmla="*/ f9 1 2573311"/>
                <a:gd name="f11" fmla="*/ f8 1 6866467"/>
                <a:gd name="f12" fmla="*/ f2 1 f10"/>
                <a:gd name="f13" fmla="*/ f3 1 f10"/>
                <a:gd name="f14" fmla="*/ f2 1 f11"/>
                <a:gd name="f15" fmla="*/ f4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2573311" h="6866467">
                  <a:moveTo>
                    <a:pt x="f2" y="f2"/>
                  </a:moveTo>
                  <a:lnTo>
                    <a:pt x="f3" y="f2"/>
                  </a:lnTo>
                  <a:lnTo>
                    <a:pt x="f3" y="f4"/>
                  </a:lnTo>
                  <a:lnTo>
                    <a:pt x="f5" y="f4"/>
                  </a:lnTo>
                  <a:lnTo>
                    <a:pt x="f2" y="f2"/>
                  </a:lnTo>
                  <a:close/>
                </a:path>
              </a:pathLst>
            </a:custGeom>
            <a:solidFill>
              <a:srgbClr val="5FCBEF">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8" name="Isosceles Triangle 22">
              <a:extLst>
                <a:ext uri="{FF2B5EF4-FFF2-40B4-BE49-F238E27FC236}">
                  <a16:creationId xmlns:a16="http://schemas.microsoft.com/office/drawing/2014/main" id="{A3ED80FE-41D3-1E16-A63F-D2A3DF8FC362}"/>
                </a:ext>
              </a:extLst>
            </p:cNvPr>
            <p:cNvSpPr/>
            <p:nvPr/>
          </p:nvSpPr>
          <p:spPr>
            <a:xfrm>
              <a:off x="8932334" y="3047996"/>
              <a:ext cx="3259671" cy="3810003"/>
            </a:xfrm>
            <a:custGeom>
              <a:avLst/>
              <a:gdLst>
                <a:gd name="f0" fmla="val 10800000"/>
                <a:gd name="f1" fmla="val 5400000"/>
                <a:gd name="f2" fmla="val 180"/>
                <a:gd name="f3" fmla="val w"/>
                <a:gd name="f4" fmla="val h"/>
                <a:gd name="f5" fmla="val ss"/>
                <a:gd name="f6" fmla="val 0"/>
                <a:gd name="f7" fmla="val 100000"/>
                <a:gd name="f8" fmla="+- 0 0 -360"/>
                <a:gd name="f9" fmla="+- 0 0 -270"/>
                <a:gd name="f10" fmla="+- 0 0 -180"/>
                <a:gd name="f11" fmla="+- 0 0 -90"/>
                <a:gd name="f12" fmla="abs f3"/>
                <a:gd name="f13" fmla="abs f4"/>
                <a:gd name="f14" fmla="abs f5"/>
                <a:gd name="f15" fmla="*/ f8 f0 1"/>
                <a:gd name="f16" fmla="*/ f9 f0 1"/>
                <a:gd name="f17" fmla="*/ f10 f0 1"/>
                <a:gd name="f18" fmla="*/ f11 f0 1"/>
                <a:gd name="f19" fmla="?: f12 f3 1"/>
                <a:gd name="f20" fmla="?: f13 f4 1"/>
                <a:gd name="f21" fmla="?: f14 f5 1"/>
                <a:gd name="f22" fmla="*/ f15 1 f2"/>
                <a:gd name="f23" fmla="*/ f16 1 f2"/>
                <a:gd name="f24" fmla="*/ f17 1 f2"/>
                <a:gd name="f25" fmla="*/ f18 1 f2"/>
                <a:gd name="f26" fmla="*/ f19 1 21600"/>
                <a:gd name="f27" fmla="*/ f20 1 21600"/>
                <a:gd name="f28" fmla="*/ 21600 f19 1"/>
                <a:gd name="f29" fmla="*/ 21600 f20 1"/>
                <a:gd name="f30" fmla="+- f22 0 f1"/>
                <a:gd name="f31" fmla="+- f23 0 f1"/>
                <a:gd name="f32" fmla="+- f24 0 f1"/>
                <a:gd name="f33" fmla="+- f25 0 f1"/>
                <a:gd name="f34" fmla="min f27 f26"/>
                <a:gd name="f35" fmla="*/ f28 1 f21"/>
                <a:gd name="f36" fmla="*/ f29 1 f21"/>
                <a:gd name="f37" fmla="val f35"/>
                <a:gd name="f38" fmla="val f36"/>
                <a:gd name="f39" fmla="*/ f6 f34 1"/>
                <a:gd name="f40" fmla="+- f38 0 f6"/>
                <a:gd name="f41" fmla="+- f37 0 f6"/>
                <a:gd name="f42" fmla="*/ f38 f34 1"/>
                <a:gd name="f43" fmla="*/ f37 f34 1"/>
                <a:gd name="f44" fmla="*/ f40 1 2"/>
                <a:gd name="f45" fmla="*/ f41 1 2"/>
                <a:gd name="f46" fmla="*/ f41 f7 1"/>
                <a:gd name="f47" fmla="+- f6 f44 0"/>
                <a:gd name="f48" fmla="*/ f46 1 200000"/>
                <a:gd name="f49" fmla="*/ f46 1 100000"/>
                <a:gd name="f50" fmla="+- f48 f45 0"/>
                <a:gd name="f51" fmla="*/ f48 f34 1"/>
                <a:gd name="f52" fmla="*/ f47 f34 1"/>
                <a:gd name="f53" fmla="*/ f49 f34 1"/>
                <a:gd name="f54" fmla="*/ f50 f34 1"/>
              </a:gdLst>
              <a:ahLst/>
              <a:cxnLst>
                <a:cxn ang="3cd4">
                  <a:pos x="hc" y="t"/>
                </a:cxn>
                <a:cxn ang="0">
                  <a:pos x="r" y="vc"/>
                </a:cxn>
                <a:cxn ang="cd4">
                  <a:pos x="hc" y="b"/>
                </a:cxn>
                <a:cxn ang="cd2">
                  <a:pos x="l" y="vc"/>
                </a:cxn>
                <a:cxn ang="f30">
                  <a:pos x="f53" y="f39"/>
                </a:cxn>
                <a:cxn ang="f31">
                  <a:pos x="f51" y="f52"/>
                </a:cxn>
                <a:cxn ang="f32">
                  <a:pos x="f39" y="f42"/>
                </a:cxn>
                <a:cxn ang="f32">
                  <a:pos x="f53" y="f42"/>
                </a:cxn>
                <a:cxn ang="f32">
                  <a:pos x="f43" y="f42"/>
                </a:cxn>
                <a:cxn ang="f33">
                  <a:pos x="f54" y="f52"/>
                </a:cxn>
              </a:cxnLst>
              <a:rect l="f51" t="f52" r="f54" b="f42"/>
              <a:pathLst>
                <a:path>
                  <a:moveTo>
                    <a:pt x="f39" y="f42"/>
                  </a:moveTo>
                  <a:lnTo>
                    <a:pt x="f53" y="f39"/>
                  </a:lnTo>
                  <a:lnTo>
                    <a:pt x="f43" y="f42"/>
                  </a:lnTo>
                  <a:close/>
                </a:path>
              </a:pathLst>
            </a:custGeom>
            <a:solidFill>
              <a:srgbClr val="17B0E4">
                <a:alpha val="66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9" name="Rectangle 27">
              <a:extLst>
                <a:ext uri="{FF2B5EF4-FFF2-40B4-BE49-F238E27FC236}">
                  <a16:creationId xmlns:a16="http://schemas.microsoft.com/office/drawing/2014/main" id="{5EA77D7A-9F62-A828-A297-CB79766060A2}"/>
                </a:ext>
              </a:extLst>
            </p:cNvPr>
            <p:cNvSpPr/>
            <p:nvPr/>
          </p:nvSpPr>
          <p:spPr>
            <a:xfrm>
              <a:off x="9334496" y="-8467"/>
              <a:ext cx="2854327" cy="6866467"/>
            </a:xfrm>
            <a:custGeom>
              <a:avLst/>
              <a:gdLst>
                <a:gd name="f0" fmla="val w"/>
                <a:gd name="f1" fmla="val h"/>
                <a:gd name="f2" fmla="val 0"/>
                <a:gd name="f3" fmla="val 2858013"/>
                <a:gd name="f4" fmla="val 6866467"/>
                <a:gd name="f5" fmla="val 2473942"/>
                <a:gd name="f6" fmla="*/ f0 1 2858013"/>
                <a:gd name="f7" fmla="*/ f1 1 6866467"/>
                <a:gd name="f8" fmla="+- f4 0 f2"/>
                <a:gd name="f9" fmla="+- f3 0 f2"/>
                <a:gd name="f10" fmla="*/ f9 1 2858013"/>
                <a:gd name="f11" fmla="*/ f8 1 6866467"/>
                <a:gd name="f12" fmla="*/ f2 1 f10"/>
                <a:gd name="f13" fmla="*/ f3 1 f10"/>
                <a:gd name="f14" fmla="*/ f2 1 f11"/>
                <a:gd name="f15" fmla="*/ f4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2858013" h="6866467">
                  <a:moveTo>
                    <a:pt x="f2" y="f2"/>
                  </a:moveTo>
                  <a:lnTo>
                    <a:pt x="f3" y="f2"/>
                  </a:lnTo>
                  <a:lnTo>
                    <a:pt x="f3" y="f4"/>
                  </a:lnTo>
                  <a:lnTo>
                    <a:pt x="f5" y="f4"/>
                  </a:lnTo>
                  <a:lnTo>
                    <a:pt x="f2" y="f2"/>
                  </a:lnTo>
                  <a:close/>
                </a:path>
              </a:pathLst>
            </a:custGeom>
            <a:solidFill>
              <a:srgbClr val="17B0E4">
                <a:alpha val="5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10" name="Rectangle 28">
              <a:extLst>
                <a:ext uri="{FF2B5EF4-FFF2-40B4-BE49-F238E27FC236}">
                  <a16:creationId xmlns:a16="http://schemas.microsoft.com/office/drawing/2014/main" id="{3786F762-DFE2-405E-92DC-5D2B4E779DC8}"/>
                </a:ext>
              </a:extLst>
            </p:cNvPr>
            <p:cNvSpPr/>
            <p:nvPr/>
          </p:nvSpPr>
          <p:spPr>
            <a:xfrm>
              <a:off x="10898733" y="-8467"/>
              <a:ext cx="1290090" cy="6866467"/>
            </a:xfrm>
            <a:custGeom>
              <a:avLst/>
              <a:gdLst>
                <a:gd name="f0" fmla="val w"/>
                <a:gd name="f1" fmla="val h"/>
                <a:gd name="f2" fmla="val 0"/>
                <a:gd name="f3" fmla="val 1290094"/>
                <a:gd name="f4" fmla="val 6858000"/>
                <a:gd name="f5" fmla="val 1019735"/>
                <a:gd name="f6" fmla="*/ f0 1 1290094"/>
                <a:gd name="f7" fmla="*/ f1 1 6858000"/>
                <a:gd name="f8" fmla="+- f4 0 f2"/>
                <a:gd name="f9" fmla="+- f3 0 f2"/>
                <a:gd name="f10" fmla="*/ f9 1 1290094"/>
                <a:gd name="f11" fmla="*/ f8 1 6858000"/>
                <a:gd name="f12" fmla="*/ f2 1 f10"/>
                <a:gd name="f13" fmla="*/ f3 1 f10"/>
                <a:gd name="f14" fmla="*/ f2 1 f11"/>
                <a:gd name="f15" fmla="*/ f4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1290094" h="6858000">
                  <a:moveTo>
                    <a:pt x="f5" y="f2"/>
                  </a:moveTo>
                  <a:lnTo>
                    <a:pt x="f3" y="f2"/>
                  </a:lnTo>
                  <a:lnTo>
                    <a:pt x="f3" y="f4"/>
                  </a:lnTo>
                  <a:lnTo>
                    <a:pt x="f2" y="f4"/>
                  </a:lnTo>
                  <a:lnTo>
                    <a:pt x="f5" y="f2"/>
                  </a:lnTo>
                  <a:close/>
                </a:path>
              </a:pathLst>
            </a:custGeom>
            <a:solidFill>
              <a:srgbClr val="2E83C3">
                <a:alpha val="7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11" name="Rectangle 29">
              <a:extLst>
                <a:ext uri="{FF2B5EF4-FFF2-40B4-BE49-F238E27FC236}">
                  <a16:creationId xmlns:a16="http://schemas.microsoft.com/office/drawing/2014/main" id="{4964EDC4-A31F-DCD1-A31A-33148D5AB2DF}"/>
                </a:ext>
              </a:extLst>
            </p:cNvPr>
            <p:cNvSpPr/>
            <p:nvPr/>
          </p:nvSpPr>
          <p:spPr>
            <a:xfrm>
              <a:off x="10938994" y="-8467"/>
              <a:ext cx="1249829" cy="6866467"/>
            </a:xfrm>
            <a:custGeom>
              <a:avLst/>
              <a:gdLst>
                <a:gd name="f0" fmla="val w"/>
                <a:gd name="f1" fmla="val h"/>
                <a:gd name="f2" fmla="val 0"/>
                <a:gd name="f3" fmla="val 1249825"/>
                <a:gd name="f4" fmla="val 6858000"/>
                <a:gd name="f5" fmla="val 1109382"/>
                <a:gd name="f6" fmla="*/ f0 1 1249825"/>
                <a:gd name="f7" fmla="*/ f1 1 6858000"/>
                <a:gd name="f8" fmla="+- f4 0 f2"/>
                <a:gd name="f9" fmla="+- f3 0 f2"/>
                <a:gd name="f10" fmla="*/ f9 1 1249825"/>
                <a:gd name="f11" fmla="*/ f8 1 6858000"/>
                <a:gd name="f12" fmla="*/ f2 1 f10"/>
                <a:gd name="f13" fmla="*/ f3 1 f10"/>
                <a:gd name="f14" fmla="*/ f2 1 f11"/>
                <a:gd name="f15" fmla="*/ f4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1249825" h="6858000">
                  <a:moveTo>
                    <a:pt x="f2" y="f2"/>
                  </a:moveTo>
                  <a:lnTo>
                    <a:pt x="f3" y="f2"/>
                  </a:lnTo>
                  <a:lnTo>
                    <a:pt x="f3" y="f4"/>
                  </a:lnTo>
                  <a:lnTo>
                    <a:pt x="f5" y="f4"/>
                  </a:lnTo>
                  <a:lnTo>
                    <a:pt x="f2" y="f2"/>
                  </a:lnTo>
                  <a:close/>
                </a:path>
              </a:pathLst>
            </a:custGeom>
            <a:solidFill>
              <a:srgbClr val="236292">
                <a:alpha val="8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12" name="Isosceles Triangle 26">
              <a:extLst>
                <a:ext uri="{FF2B5EF4-FFF2-40B4-BE49-F238E27FC236}">
                  <a16:creationId xmlns:a16="http://schemas.microsoft.com/office/drawing/2014/main" id="{F5F91537-E86B-DC88-E7FC-109B78E3184A}"/>
                </a:ext>
              </a:extLst>
            </p:cNvPr>
            <p:cNvSpPr/>
            <p:nvPr/>
          </p:nvSpPr>
          <p:spPr>
            <a:xfrm>
              <a:off x="10371664" y="3589870"/>
              <a:ext cx="1817159" cy="3268129"/>
            </a:xfrm>
            <a:custGeom>
              <a:avLst/>
              <a:gdLst>
                <a:gd name="f0" fmla="val 10800000"/>
                <a:gd name="f1" fmla="val 5400000"/>
                <a:gd name="f2" fmla="val 180"/>
                <a:gd name="f3" fmla="val w"/>
                <a:gd name="f4" fmla="val h"/>
                <a:gd name="f5" fmla="val ss"/>
                <a:gd name="f6" fmla="val 0"/>
                <a:gd name="f7" fmla="val 100000"/>
                <a:gd name="f8" fmla="+- 0 0 -360"/>
                <a:gd name="f9" fmla="+- 0 0 -270"/>
                <a:gd name="f10" fmla="+- 0 0 -180"/>
                <a:gd name="f11" fmla="+- 0 0 -90"/>
                <a:gd name="f12" fmla="abs f3"/>
                <a:gd name="f13" fmla="abs f4"/>
                <a:gd name="f14" fmla="abs f5"/>
                <a:gd name="f15" fmla="*/ f8 f0 1"/>
                <a:gd name="f16" fmla="*/ f9 f0 1"/>
                <a:gd name="f17" fmla="*/ f10 f0 1"/>
                <a:gd name="f18" fmla="*/ f11 f0 1"/>
                <a:gd name="f19" fmla="?: f12 f3 1"/>
                <a:gd name="f20" fmla="?: f13 f4 1"/>
                <a:gd name="f21" fmla="?: f14 f5 1"/>
                <a:gd name="f22" fmla="*/ f15 1 f2"/>
                <a:gd name="f23" fmla="*/ f16 1 f2"/>
                <a:gd name="f24" fmla="*/ f17 1 f2"/>
                <a:gd name="f25" fmla="*/ f18 1 f2"/>
                <a:gd name="f26" fmla="*/ f19 1 21600"/>
                <a:gd name="f27" fmla="*/ f20 1 21600"/>
                <a:gd name="f28" fmla="*/ 21600 f19 1"/>
                <a:gd name="f29" fmla="*/ 21600 f20 1"/>
                <a:gd name="f30" fmla="+- f22 0 f1"/>
                <a:gd name="f31" fmla="+- f23 0 f1"/>
                <a:gd name="f32" fmla="+- f24 0 f1"/>
                <a:gd name="f33" fmla="+- f25 0 f1"/>
                <a:gd name="f34" fmla="min f27 f26"/>
                <a:gd name="f35" fmla="*/ f28 1 f21"/>
                <a:gd name="f36" fmla="*/ f29 1 f21"/>
                <a:gd name="f37" fmla="val f35"/>
                <a:gd name="f38" fmla="val f36"/>
                <a:gd name="f39" fmla="*/ f6 f34 1"/>
                <a:gd name="f40" fmla="+- f38 0 f6"/>
                <a:gd name="f41" fmla="+- f37 0 f6"/>
                <a:gd name="f42" fmla="*/ f38 f34 1"/>
                <a:gd name="f43" fmla="*/ f37 f34 1"/>
                <a:gd name="f44" fmla="*/ f40 1 2"/>
                <a:gd name="f45" fmla="*/ f41 1 2"/>
                <a:gd name="f46" fmla="*/ f41 f7 1"/>
                <a:gd name="f47" fmla="+- f6 f44 0"/>
                <a:gd name="f48" fmla="*/ f46 1 200000"/>
                <a:gd name="f49" fmla="*/ f46 1 100000"/>
                <a:gd name="f50" fmla="+- f48 f45 0"/>
                <a:gd name="f51" fmla="*/ f48 f34 1"/>
                <a:gd name="f52" fmla="*/ f47 f34 1"/>
                <a:gd name="f53" fmla="*/ f49 f34 1"/>
                <a:gd name="f54" fmla="*/ f50 f34 1"/>
              </a:gdLst>
              <a:ahLst/>
              <a:cxnLst>
                <a:cxn ang="3cd4">
                  <a:pos x="hc" y="t"/>
                </a:cxn>
                <a:cxn ang="0">
                  <a:pos x="r" y="vc"/>
                </a:cxn>
                <a:cxn ang="cd4">
                  <a:pos x="hc" y="b"/>
                </a:cxn>
                <a:cxn ang="cd2">
                  <a:pos x="l" y="vc"/>
                </a:cxn>
                <a:cxn ang="f30">
                  <a:pos x="f53" y="f39"/>
                </a:cxn>
                <a:cxn ang="f31">
                  <a:pos x="f51" y="f52"/>
                </a:cxn>
                <a:cxn ang="f32">
                  <a:pos x="f39" y="f42"/>
                </a:cxn>
                <a:cxn ang="f32">
                  <a:pos x="f53" y="f42"/>
                </a:cxn>
                <a:cxn ang="f32">
                  <a:pos x="f43" y="f42"/>
                </a:cxn>
                <a:cxn ang="f33">
                  <a:pos x="f54" y="f52"/>
                </a:cxn>
              </a:cxnLst>
              <a:rect l="f51" t="f52" r="f54" b="f42"/>
              <a:pathLst>
                <a:path>
                  <a:moveTo>
                    <a:pt x="f39" y="f42"/>
                  </a:moveTo>
                  <a:lnTo>
                    <a:pt x="f53" y="f39"/>
                  </a:lnTo>
                  <a:lnTo>
                    <a:pt x="f43" y="f42"/>
                  </a:lnTo>
                  <a:close/>
                </a:path>
              </a:pathLst>
            </a:custGeom>
            <a:solidFill>
              <a:srgbClr val="17B0E4">
                <a:alpha val="66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grpSp>
      <p:sp>
        <p:nvSpPr>
          <p:cNvPr id="13" name="Title 1">
            <a:extLst>
              <a:ext uri="{FF2B5EF4-FFF2-40B4-BE49-F238E27FC236}">
                <a16:creationId xmlns:a16="http://schemas.microsoft.com/office/drawing/2014/main" id="{3DE7F828-B663-81E7-684A-56FE5F6F154B}"/>
              </a:ext>
            </a:extLst>
          </p:cNvPr>
          <p:cNvSpPr txBox="1">
            <a:spLocks noGrp="1"/>
          </p:cNvSpPr>
          <p:nvPr>
            <p:ph type="ctrTitle"/>
          </p:nvPr>
        </p:nvSpPr>
        <p:spPr>
          <a:xfrm>
            <a:off x="1507068" y="2404533"/>
            <a:ext cx="7766931" cy="1646304"/>
          </a:xfrm>
        </p:spPr>
        <p:txBody>
          <a:bodyPr anchor="b">
            <a:noAutofit/>
          </a:bodyPr>
          <a:lstStyle>
            <a:lvl1pPr algn="r">
              <a:defRPr sz="5400"/>
            </a:lvl1pPr>
          </a:lstStyle>
          <a:p>
            <a:pPr lvl="0"/>
            <a:r>
              <a:rPr lang="en-US"/>
              <a:t>Click to edit Master title style</a:t>
            </a:r>
          </a:p>
        </p:txBody>
      </p:sp>
      <p:sp>
        <p:nvSpPr>
          <p:cNvPr id="14" name="Subtitle 2">
            <a:extLst>
              <a:ext uri="{FF2B5EF4-FFF2-40B4-BE49-F238E27FC236}">
                <a16:creationId xmlns:a16="http://schemas.microsoft.com/office/drawing/2014/main" id="{8EFAFFAB-59DC-88F6-3FE8-055FA7B3FAB2}"/>
              </a:ext>
            </a:extLst>
          </p:cNvPr>
          <p:cNvSpPr txBox="1">
            <a:spLocks noGrp="1"/>
          </p:cNvSpPr>
          <p:nvPr>
            <p:ph type="subTitle" idx="1"/>
          </p:nvPr>
        </p:nvSpPr>
        <p:spPr>
          <a:xfrm>
            <a:off x="1507068" y="4050828"/>
            <a:ext cx="7766931" cy="1096895"/>
          </a:xfrm>
        </p:spPr>
        <p:txBody>
          <a:bodyPr/>
          <a:lstStyle>
            <a:lvl1pPr marL="0" indent="0" algn="r">
              <a:buNone/>
              <a:defRPr>
                <a:solidFill>
                  <a:srgbClr val="7F7F7F"/>
                </a:solidFill>
              </a:defRPr>
            </a:lvl1pPr>
          </a:lstStyle>
          <a:p>
            <a:pPr lvl="0"/>
            <a:r>
              <a:rPr lang="en-US"/>
              <a:t>Click to edit Master subtitle style</a:t>
            </a:r>
          </a:p>
        </p:txBody>
      </p:sp>
      <p:sp>
        <p:nvSpPr>
          <p:cNvPr id="15" name="Date Placeholder 3">
            <a:extLst>
              <a:ext uri="{FF2B5EF4-FFF2-40B4-BE49-F238E27FC236}">
                <a16:creationId xmlns:a16="http://schemas.microsoft.com/office/drawing/2014/main" id="{DC09E3AC-F883-9DEC-5218-4723E4A03CBD}"/>
              </a:ext>
            </a:extLst>
          </p:cNvPr>
          <p:cNvSpPr txBox="1">
            <a:spLocks noGrp="1"/>
          </p:cNvSpPr>
          <p:nvPr>
            <p:ph type="dt" sz="half" idx="7"/>
          </p:nvPr>
        </p:nvSpPr>
        <p:spPr/>
        <p:txBody>
          <a:bodyPr/>
          <a:lstStyle>
            <a:lvl1pPr>
              <a:defRPr/>
            </a:lvl1pPr>
          </a:lstStyle>
          <a:p>
            <a:pPr lvl="0"/>
            <a:fld id="{92F8A952-6474-4F12-94F5-71EA1DAA2836}" type="datetime1">
              <a:rPr lang="en-GB"/>
              <a:pPr lvl="0"/>
              <a:t>24/05/2024</a:t>
            </a:fld>
            <a:endParaRPr lang="en-GB"/>
          </a:p>
        </p:txBody>
      </p:sp>
      <p:sp>
        <p:nvSpPr>
          <p:cNvPr id="16" name="Footer Placeholder 4">
            <a:extLst>
              <a:ext uri="{FF2B5EF4-FFF2-40B4-BE49-F238E27FC236}">
                <a16:creationId xmlns:a16="http://schemas.microsoft.com/office/drawing/2014/main" id="{E4879727-C180-3255-B630-D8DA3D5B1C04}"/>
              </a:ext>
            </a:extLst>
          </p:cNvPr>
          <p:cNvSpPr txBox="1">
            <a:spLocks noGrp="1"/>
          </p:cNvSpPr>
          <p:nvPr>
            <p:ph type="ftr" sz="quarter" idx="9"/>
          </p:nvPr>
        </p:nvSpPr>
        <p:spPr/>
        <p:txBody>
          <a:bodyPr/>
          <a:lstStyle>
            <a:lvl1pPr>
              <a:defRPr/>
            </a:lvl1pPr>
          </a:lstStyle>
          <a:p>
            <a:pPr lvl="0"/>
            <a:endParaRPr lang="en-GB"/>
          </a:p>
        </p:txBody>
      </p:sp>
      <p:sp>
        <p:nvSpPr>
          <p:cNvPr id="17" name="Slide Number Placeholder 5">
            <a:extLst>
              <a:ext uri="{FF2B5EF4-FFF2-40B4-BE49-F238E27FC236}">
                <a16:creationId xmlns:a16="http://schemas.microsoft.com/office/drawing/2014/main" id="{E2C74C11-B721-2BBD-ED47-E24E3D102968}"/>
              </a:ext>
            </a:extLst>
          </p:cNvPr>
          <p:cNvSpPr txBox="1">
            <a:spLocks noGrp="1"/>
          </p:cNvSpPr>
          <p:nvPr>
            <p:ph type="sldNum" sz="quarter" idx="8"/>
          </p:nvPr>
        </p:nvSpPr>
        <p:spPr/>
        <p:txBody>
          <a:bodyPr/>
          <a:lstStyle>
            <a:lvl1pPr>
              <a:defRPr/>
            </a:lvl1pPr>
          </a:lstStyle>
          <a:p>
            <a:pPr lvl="0"/>
            <a:fld id="{C1581C29-7512-47FF-A20D-9E7A94AF63FF}" type="slidenum">
              <a:t>‹#›</a:t>
            </a:fld>
            <a:endParaRPr lang="en-GB"/>
          </a:p>
        </p:txBody>
      </p:sp>
    </p:spTree>
    <p:extLst>
      <p:ext uri="{BB962C8B-B14F-4D97-AF65-F5344CB8AC3E}">
        <p14:creationId xmlns:p14="http://schemas.microsoft.com/office/powerpoint/2010/main" val="147446114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59E24-BABC-16FD-AA7E-142D08842E1E}"/>
              </a:ext>
            </a:extLst>
          </p:cNvPr>
          <p:cNvSpPr txBox="1">
            <a:spLocks noGrp="1"/>
          </p:cNvSpPr>
          <p:nvPr>
            <p:ph type="title"/>
          </p:nvPr>
        </p:nvSpPr>
        <p:spPr>
          <a:xfrm>
            <a:off x="677332" y="609603"/>
            <a:ext cx="8596667" cy="3403597"/>
          </a:xfrm>
        </p:spPr>
        <p:txBody>
          <a:bodyPr anchor="ctr"/>
          <a:lstStyle>
            <a:lvl1pPr>
              <a:defRPr sz="4400"/>
            </a:lvl1pPr>
          </a:lstStyle>
          <a:p>
            <a:pPr lvl="0"/>
            <a:r>
              <a:rPr lang="en-US"/>
              <a:t>Click to edit Master title style</a:t>
            </a:r>
          </a:p>
        </p:txBody>
      </p:sp>
      <p:sp>
        <p:nvSpPr>
          <p:cNvPr id="3" name="Text Placeholder 2">
            <a:extLst>
              <a:ext uri="{FF2B5EF4-FFF2-40B4-BE49-F238E27FC236}">
                <a16:creationId xmlns:a16="http://schemas.microsoft.com/office/drawing/2014/main" id="{2813D767-00C9-D100-ECBE-35F1D6899ECD}"/>
              </a:ext>
            </a:extLst>
          </p:cNvPr>
          <p:cNvSpPr txBox="1">
            <a:spLocks noGrp="1"/>
          </p:cNvSpPr>
          <p:nvPr>
            <p:ph type="body" idx="4294967295"/>
          </p:nvPr>
        </p:nvSpPr>
        <p:spPr>
          <a:xfrm>
            <a:off x="677332" y="4470401"/>
            <a:ext cx="8596667" cy="1570957"/>
          </a:xfrm>
        </p:spPr>
        <p:txBody>
          <a:bodyPr anchor="ctr"/>
          <a:lstStyle>
            <a:lvl1pPr marL="0" indent="0">
              <a:buNone/>
              <a:defRPr/>
            </a:lvl1pPr>
          </a:lstStyle>
          <a:p>
            <a:pPr lvl="0"/>
            <a:r>
              <a:rPr lang="en-US"/>
              <a:t>Click to edit Master text styles</a:t>
            </a:r>
          </a:p>
        </p:txBody>
      </p:sp>
      <p:sp>
        <p:nvSpPr>
          <p:cNvPr id="4" name="Date Placeholder 3">
            <a:extLst>
              <a:ext uri="{FF2B5EF4-FFF2-40B4-BE49-F238E27FC236}">
                <a16:creationId xmlns:a16="http://schemas.microsoft.com/office/drawing/2014/main" id="{F4384F68-44D5-1240-3913-984CA17477DF}"/>
              </a:ext>
            </a:extLst>
          </p:cNvPr>
          <p:cNvSpPr txBox="1">
            <a:spLocks noGrp="1"/>
          </p:cNvSpPr>
          <p:nvPr>
            <p:ph type="dt" sz="half" idx="7"/>
          </p:nvPr>
        </p:nvSpPr>
        <p:spPr/>
        <p:txBody>
          <a:bodyPr/>
          <a:lstStyle>
            <a:lvl1pPr>
              <a:defRPr/>
            </a:lvl1pPr>
          </a:lstStyle>
          <a:p>
            <a:pPr lvl="0"/>
            <a:fld id="{6D4E13F0-26A6-44FD-BC2F-037163DFC5A5}" type="datetime1">
              <a:rPr lang="en-GB"/>
              <a:pPr lvl="0"/>
              <a:t>24/05/2024</a:t>
            </a:fld>
            <a:endParaRPr lang="en-GB"/>
          </a:p>
        </p:txBody>
      </p:sp>
      <p:sp>
        <p:nvSpPr>
          <p:cNvPr id="5" name="Footer Placeholder 4">
            <a:extLst>
              <a:ext uri="{FF2B5EF4-FFF2-40B4-BE49-F238E27FC236}">
                <a16:creationId xmlns:a16="http://schemas.microsoft.com/office/drawing/2014/main" id="{E8CFDFD9-0D2A-2B89-FFB9-E6A6FB60E44E}"/>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69CAFD77-7541-6C6B-1A33-0CEBD310D2FB}"/>
              </a:ext>
            </a:extLst>
          </p:cNvPr>
          <p:cNvSpPr txBox="1">
            <a:spLocks noGrp="1"/>
          </p:cNvSpPr>
          <p:nvPr>
            <p:ph type="sldNum" sz="quarter" idx="8"/>
          </p:nvPr>
        </p:nvSpPr>
        <p:spPr/>
        <p:txBody>
          <a:bodyPr/>
          <a:lstStyle>
            <a:lvl1pPr>
              <a:defRPr/>
            </a:lvl1pPr>
          </a:lstStyle>
          <a:p>
            <a:pPr lvl="0"/>
            <a:fld id="{9017590C-4EC2-4531-AD8C-EAB788FEE77F}" type="slidenum">
              <a:t>‹#›</a:t>
            </a:fld>
            <a:endParaRPr lang="en-GB"/>
          </a:p>
        </p:txBody>
      </p:sp>
    </p:spTree>
    <p:extLst>
      <p:ext uri="{BB962C8B-B14F-4D97-AF65-F5344CB8AC3E}">
        <p14:creationId xmlns:p14="http://schemas.microsoft.com/office/powerpoint/2010/main" val="2931394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D6EF2-4FA8-6FC2-082D-C870EC6D6834}"/>
              </a:ext>
            </a:extLst>
          </p:cNvPr>
          <p:cNvSpPr txBox="1">
            <a:spLocks noGrp="1"/>
          </p:cNvSpPr>
          <p:nvPr>
            <p:ph type="title"/>
          </p:nvPr>
        </p:nvSpPr>
        <p:spPr>
          <a:xfrm>
            <a:off x="931334" y="609603"/>
            <a:ext cx="8094131" cy="3022604"/>
          </a:xfrm>
        </p:spPr>
        <p:txBody>
          <a:bodyPr anchor="ctr"/>
          <a:lstStyle>
            <a:lvl1pPr>
              <a:defRPr sz="4400"/>
            </a:lvl1pPr>
          </a:lstStyle>
          <a:p>
            <a:pPr lvl="0"/>
            <a:r>
              <a:rPr lang="en-US"/>
              <a:t>Click to edit Master title style</a:t>
            </a:r>
          </a:p>
        </p:txBody>
      </p:sp>
      <p:sp>
        <p:nvSpPr>
          <p:cNvPr id="3" name="Text Placeholder 9">
            <a:extLst>
              <a:ext uri="{FF2B5EF4-FFF2-40B4-BE49-F238E27FC236}">
                <a16:creationId xmlns:a16="http://schemas.microsoft.com/office/drawing/2014/main" id="{700637EB-6F2B-26DF-6337-8E6E5B4FF035}"/>
              </a:ext>
            </a:extLst>
          </p:cNvPr>
          <p:cNvSpPr txBox="1">
            <a:spLocks noGrp="1"/>
          </p:cNvSpPr>
          <p:nvPr>
            <p:ph type="body" idx="4294967295"/>
          </p:nvPr>
        </p:nvSpPr>
        <p:spPr>
          <a:xfrm>
            <a:off x="1366141" y="3632197"/>
            <a:ext cx="7224528" cy="381003"/>
          </a:xfrm>
        </p:spPr>
        <p:txBody>
          <a:bodyPr anchor="ctr">
            <a:noAutofit/>
          </a:bodyPr>
          <a:lstStyle>
            <a:lvl1pPr marL="0" indent="0">
              <a:buNone/>
              <a:defRPr sz="1600">
                <a:solidFill>
                  <a:srgbClr val="7F7F7F"/>
                </a:solidFill>
              </a:defRPr>
            </a:lvl1pPr>
          </a:lstStyle>
          <a:p>
            <a:pPr lvl="0"/>
            <a:r>
              <a:rPr lang="en-US"/>
              <a:t>Click to edit Master text styles</a:t>
            </a:r>
          </a:p>
        </p:txBody>
      </p:sp>
      <p:sp>
        <p:nvSpPr>
          <p:cNvPr id="4" name="Text Placeholder 2">
            <a:extLst>
              <a:ext uri="{FF2B5EF4-FFF2-40B4-BE49-F238E27FC236}">
                <a16:creationId xmlns:a16="http://schemas.microsoft.com/office/drawing/2014/main" id="{5D54B6E7-854C-061E-EB4D-E997FE7DCDDF}"/>
              </a:ext>
            </a:extLst>
          </p:cNvPr>
          <p:cNvSpPr txBox="1">
            <a:spLocks noGrp="1"/>
          </p:cNvSpPr>
          <p:nvPr>
            <p:ph type="body" idx="4294967295"/>
          </p:nvPr>
        </p:nvSpPr>
        <p:spPr>
          <a:xfrm>
            <a:off x="677332" y="4470401"/>
            <a:ext cx="8596667" cy="1570957"/>
          </a:xfrm>
        </p:spPr>
        <p:txBody>
          <a:bodyPr anchor="ctr"/>
          <a:lstStyle>
            <a:lvl1pPr marL="0" indent="0">
              <a:buNone/>
              <a:defRPr/>
            </a:lvl1pPr>
          </a:lstStyle>
          <a:p>
            <a:pPr lvl="0"/>
            <a:r>
              <a:rPr lang="en-US"/>
              <a:t>Click to edit Master text styles</a:t>
            </a:r>
          </a:p>
        </p:txBody>
      </p:sp>
      <p:sp>
        <p:nvSpPr>
          <p:cNvPr id="5" name="Date Placeholder 3">
            <a:extLst>
              <a:ext uri="{FF2B5EF4-FFF2-40B4-BE49-F238E27FC236}">
                <a16:creationId xmlns:a16="http://schemas.microsoft.com/office/drawing/2014/main" id="{2F2E2112-BD1D-EF66-28BE-31741EA2100C}"/>
              </a:ext>
            </a:extLst>
          </p:cNvPr>
          <p:cNvSpPr txBox="1">
            <a:spLocks noGrp="1"/>
          </p:cNvSpPr>
          <p:nvPr>
            <p:ph type="dt" sz="half" idx="7"/>
          </p:nvPr>
        </p:nvSpPr>
        <p:spPr/>
        <p:txBody>
          <a:bodyPr/>
          <a:lstStyle>
            <a:lvl1pPr>
              <a:defRPr/>
            </a:lvl1pPr>
          </a:lstStyle>
          <a:p>
            <a:pPr lvl="0"/>
            <a:fld id="{F7C69275-3E25-4312-B2EB-8B68F5126C98}" type="datetime1">
              <a:rPr lang="en-GB"/>
              <a:pPr lvl="0"/>
              <a:t>24/05/2024</a:t>
            </a:fld>
            <a:endParaRPr lang="en-GB"/>
          </a:p>
        </p:txBody>
      </p:sp>
      <p:sp>
        <p:nvSpPr>
          <p:cNvPr id="6" name="Footer Placeholder 4">
            <a:extLst>
              <a:ext uri="{FF2B5EF4-FFF2-40B4-BE49-F238E27FC236}">
                <a16:creationId xmlns:a16="http://schemas.microsoft.com/office/drawing/2014/main" id="{7B8DAB83-DB6F-04BE-5E5A-28B466F3E3ED}"/>
              </a:ext>
            </a:extLst>
          </p:cNvPr>
          <p:cNvSpPr txBox="1">
            <a:spLocks noGrp="1"/>
          </p:cNvSpPr>
          <p:nvPr>
            <p:ph type="ftr" sz="quarter" idx="9"/>
          </p:nvPr>
        </p:nvSpPr>
        <p:spPr/>
        <p:txBody>
          <a:bodyPr/>
          <a:lstStyle>
            <a:lvl1pPr>
              <a:defRPr/>
            </a:lvl1pPr>
          </a:lstStyle>
          <a:p>
            <a:pPr lvl="0"/>
            <a:endParaRPr lang="en-GB"/>
          </a:p>
        </p:txBody>
      </p:sp>
      <p:sp>
        <p:nvSpPr>
          <p:cNvPr id="7" name="Slide Number Placeholder 5">
            <a:extLst>
              <a:ext uri="{FF2B5EF4-FFF2-40B4-BE49-F238E27FC236}">
                <a16:creationId xmlns:a16="http://schemas.microsoft.com/office/drawing/2014/main" id="{2A6F336E-D003-99A7-7F6A-D6C859FFAB11}"/>
              </a:ext>
            </a:extLst>
          </p:cNvPr>
          <p:cNvSpPr txBox="1">
            <a:spLocks noGrp="1"/>
          </p:cNvSpPr>
          <p:nvPr>
            <p:ph type="sldNum" sz="quarter" idx="8"/>
          </p:nvPr>
        </p:nvSpPr>
        <p:spPr/>
        <p:txBody>
          <a:bodyPr/>
          <a:lstStyle>
            <a:lvl1pPr>
              <a:defRPr/>
            </a:lvl1pPr>
          </a:lstStyle>
          <a:p>
            <a:pPr lvl="0"/>
            <a:fld id="{0CB8B9A6-A2B2-42C5-94C8-02682BC52FD3}" type="slidenum">
              <a:t>‹#›</a:t>
            </a:fld>
            <a:endParaRPr lang="en-GB"/>
          </a:p>
        </p:txBody>
      </p:sp>
      <p:sp>
        <p:nvSpPr>
          <p:cNvPr id="8" name="TextBox 23">
            <a:extLst>
              <a:ext uri="{FF2B5EF4-FFF2-40B4-BE49-F238E27FC236}">
                <a16:creationId xmlns:a16="http://schemas.microsoft.com/office/drawing/2014/main" id="{A1ABF9F5-E349-40F6-5101-A1BB2C64B635}"/>
              </a:ext>
            </a:extLst>
          </p:cNvPr>
          <p:cNvSpPr txBox="1"/>
          <p:nvPr/>
        </p:nvSpPr>
        <p:spPr>
          <a:xfrm>
            <a:off x="541873" y="790379"/>
            <a:ext cx="609603" cy="584777"/>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9FE0F5"/>
                </a:solidFill>
                <a:uFillTx/>
                <a:latin typeface="Arial"/>
              </a:rPr>
              <a:t>“</a:t>
            </a:r>
          </a:p>
        </p:txBody>
      </p:sp>
      <p:sp>
        <p:nvSpPr>
          <p:cNvPr id="9" name="TextBox 24">
            <a:extLst>
              <a:ext uri="{FF2B5EF4-FFF2-40B4-BE49-F238E27FC236}">
                <a16:creationId xmlns:a16="http://schemas.microsoft.com/office/drawing/2014/main" id="{A0510F87-D256-BE71-B986-859CC619CDD9}"/>
              </a:ext>
            </a:extLst>
          </p:cNvPr>
          <p:cNvSpPr txBox="1"/>
          <p:nvPr/>
        </p:nvSpPr>
        <p:spPr>
          <a:xfrm>
            <a:off x="8893015" y="2886559"/>
            <a:ext cx="609603" cy="584777"/>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9FE0F5"/>
                </a:solidFill>
                <a:uFillTx/>
                <a:latin typeface="Arial"/>
              </a:rPr>
              <a:t>”</a:t>
            </a:r>
          </a:p>
        </p:txBody>
      </p:sp>
    </p:spTree>
    <p:extLst>
      <p:ext uri="{BB962C8B-B14F-4D97-AF65-F5344CB8AC3E}">
        <p14:creationId xmlns:p14="http://schemas.microsoft.com/office/powerpoint/2010/main" val="21283911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CA7F5-2C65-059B-1C57-AFC1D587D3D2}"/>
              </a:ext>
            </a:extLst>
          </p:cNvPr>
          <p:cNvSpPr txBox="1">
            <a:spLocks noGrp="1"/>
          </p:cNvSpPr>
          <p:nvPr>
            <p:ph type="title"/>
          </p:nvPr>
        </p:nvSpPr>
        <p:spPr>
          <a:xfrm>
            <a:off x="677332" y="1931990"/>
            <a:ext cx="8596667" cy="2595460"/>
          </a:xfrm>
        </p:spPr>
        <p:txBody>
          <a:bodyPr anchor="b"/>
          <a:lstStyle>
            <a:lvl1pPr>
              <a:defRPr sz="4400"/>
            </a:lvl1pPr>
          </a:lstStyle>
          <a:p>
            <a:pPr lvl="0"/>
            <a:r>
              <a:rPr lang="en-US"/>
              <a:t>Click to edit Master title style</a:t>
            </a:r>
          </a:p>
        </p:txBody>
      </p:sp>
      <p:sp>
        <p:nvSpPr>
          <p:cNvPr id="3" name="Text Placeholder 2">
            <a:extLst>
              <a:ext uri="{FF2B5EF4-FFF2-40B4-BE49-F238E27FC236}">
                <a16:creationId xmlns:a16="http://schemas.microsoft.com/office/drawing/2014/main" id="{C40DC0E6-1AC9-F8EE-1A6B-0C12DA10A049}"/>
              </a:ext>
            </a:extLst>
          </p:cNvPr>
          <p:cNvSpPr txBox="1">
            <a:spLocks noGrp="1"/>
          </p:cNvSpPr>
          <p:nvPr>
            <p:ph type="body" idx="4294967295"/>
          </p:nvPr>
        </p:nvSpPr>
        <p:spPr>
          <a:xfrm>
            <a:off x="677332" y="4527450"/>
            <a:ext cx="8596667" cy="1513917"/>
          </a:xfrm>
        </p:spPr>
        <p:txBody>
          <a:bodyPr/>
          <a:lstStyle>
            <a:lvl1pPr marL="0" indent="0">
              <a:buNone/>
              <a:defRPr/>
            </a:lvl1pPr>
          </a:lstStyle>
          <a:p>
            <a:pPr lvl="0"/>
            <a:r>
              <a:rPr lang="en-US"/>
              <a:t>Click to edit Master text styles</a:t>
            </a:r>
          </a:p>
        </p:txBody>
      </p:sp>
      <p:sp>
        <p:nvSpPr>
          <p:cNvPr id="4" name="Date Placeholder 3">
            <a:extLst>
              <a:ext uri="{FF2B5EF4-FFF2-40B4-BE49-F238E27FC236}">
                <a16:creationId xmlns:a16="http://schemas.microsoft.com/office/drawing/2014/main" id="{66D4E69B-68A6-6B94-DCD2-23C23C558F6B}"/>
              </a:ext>
            </a:extLst>
          </p:cNvPr>
          <p:cNvSpPr txBox="1">
            <a:spLocks noGrp="1"/>
          </p:cNvSpPr>
          <p:nvPr>
            <p:ph type="dt" sz="half" idx="7"/>
          </p:nvPr>
        </p:nvSpPr>
        <p:spPr/>
        <p:txBody>
          <a:bodyPr/>
          <a:lstStyle>
            <a:lvl1pPr>
              <a:defRPr/>
            </a:lvl1pPr>
          </a:lstStyle>
          <a:p>
            <a:pPr lvl="0"/>
            <a:fld id="{17AF850D-86E5-458B-9B29-A0F7EA819665}" type="datetime1">
              <a:rPr lang="en-GB"/>
              <a:pPr lvl="0"/>
              <a:t>24/05/2024</a:t>
            </a:fld>
            <a:endParaRPr lang="en-GB"/>
          </a:p>
        </p:txBody>
      </p:sp>
      <p:sp>
        <p:nvSpPr>
          <p:cNvPr id="5" name="Footer Placeholder 4">
            <a:extLst>
              <a:ext uri="{FF2B5EF4-FFF2-40B4-BE49-F238E27FC236}">
                <a16:creationId xmlns:a16="http://schemas.microsoft.com/office/drawing/2014/main" id="{7CB9EECB-12A2-3B2E-D461-90C7DBC38F9E}"/>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6C674455-C5A4-82AA-12DE-3FD7D7FBE629}"/>
              </a:ext>
            </a:extLst>
          </p:cNvPr>
          <p:cNvSpPr txBox="1">
            <a:spLocks noGrp="1"/>
          </p:cNvSpPr>
          <p:nvPr>
            <p:ph type="sldNum" sz="quarter" idx="8"/>
          </p:nvPr>
        </p:nvSpPr>
        <p:spPr/>
        <p:txBody>
          <a:bodyPr/>
          <a:lstStyle>
            <a:lvl1pPr>
              <a:defRPr/>
            </a:lvl1pPr>
          </a:lstStyle>
          <a:p>
            <a:pPr lvl="0"/>
            <a:fld id="{911D2DB2-6952-4388-835E-635B5C6AC768}" type="slidenum">
              <a:t>‹#›</a:t>
            </a:fld>
            <a:endParaRPr lang="en-GB"/>
          </a:p>
        </p:txBody>
      </p:sp>
    </p:spTree>
    <p:extLst>
      <p:ext uri="{BB962C8B-B14F-4D97-AF65-F5344CB8AC3E}">
        <p14:creationId xmlns:p14="http://schemas.microsoft.com/office/powerpoint/2010/main" val="1229383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ECDC7-F1A4-CD02-5C48-03FCADEE63E9}"/>
              </a:ext>
            </a:extLst>
          </p:cNvPr>
          <p:cNvSpPr txBox="1">
            <a:spLocks noGrp="1"/>
          </p:cNvSpPr>
          <p:nvPr>
            <p:ph type="title"/>
          </p:nvPr>
        </p:nvSpPr>
        <p:spPr>
          <a:xfrm>
            <a:off x="931334" y="609603"/>
            <a:ext cx="8094131" cy="3022604"/>
          </a:xfrm>
        </p:spPr>
        <p:txBody>
          <a:bodyPr anchor="ctr"/>
          <a:lstStyle>
            <a:lvl1pPr>
              <a:defRPr sz="4400"/>
            </a:lvl1pPr>
          </a:lstStyle>
          <a:p>
            <a:pPr lvl="0"/>
            <a:r>
              <a:rPr lang="en-US"/>
              <a:t>Click to edit Master title style</a:t>
            </a:r>
          </a:p>
        </p:txBody>
      </p:sp>
      <p:sp>
        <p:nvSpPr>
          <p:cNvPr id="3" name="Text Placeholder 9">
            <a:extLst>
              <a:ext uri="{FF2B5EF4-FFF2-40B4-BE49-F238E27FC236}">
                <a16:creationId xmlns:a16="http://schemas.microsoft.com/office/drawing/2014/main" id="{2FF368DD-2A05-373F-7FDC-0006B9EBCC51}"/>
              </a:ext>
            </a:extLst>
          </p:cNvPr>
          <p:cNvSpPr txBox="1">
            <a:spLocks noGrp="1"/>
          </p:cNvSpPr>
          <p:nvPr>
            <p:ph type="body" idx="4294967295"/>
          </p:nvPr>
        </p:nvSpPr>
        <p:spPr>
          <a:xfrm>
            <a:off x="677332" y="4013201"/>
            <a:ext cx="8596667" cy="514249"/>
          </a:xfrm>
        </p:spPr>
        <p:txBody>
          <a:bodyPr anchor="b">
            <a:noAutofit/>
          </a:bodyPr>
          <a:lstStyle>
            <a:lvl1pPr marL="0" indent="0">
              <a:buNone/>
              <a:defRPr sz="2400"/>
            </a:lvl1pPr>
          </a:lstStyle>
          <a:p>
            <a:pPr lvl="0"/>
            <a:r>
              <a:rPr lang="en-US"/>
              <a:t>Click to edit Master text styles</a:t>
            </a:r>
          </a:p>
        </p:txBody>
      </p:sp>
      <p:sp>
        <p:nvSpPr>
          <p:cNvPr id="4" name="Text Placeholder 2">
            <a:extLst>
              <a:ext uri="{FF2B5EF4-FFF2-40B4-BE49-F238E27FC236}">
                <a16:creationId xmlns:a16="http://schemas.microsoft.com/office/drawing/2014/main" id="{E1748647-0531-200C-BCB8-2E0B89028540}"/>
              </a:ext>
            </a:extLst>
          </p:cNvPr>
          <p:cNvSpPr txBox="1">
            <a:spLocks noGrp="1"/>
          </p:cNvSpPr>
          <p:nvPr>
            <p:ph type="body" idx="4294967295"/>
          </p:nvPr>
        </p:nvSpPr>
        <p:spPr>
          <a:xfrm>
            <a:off x="677332" y="4527450"/>
            <a:ext cx="8596667" cy="1513917"/>
          </a:xfrm>
        </p:spPr>
        <p:txBody>
          <a:bodyPr/>
          <a:lstStyle>
            <a:lvl1pPr marL="0" indent="0">
              <a:buNone/>
              <a:defRPr>
                <a:solidFill>
                  <a:srgbClr val="7F7F7F"/>
                </a:solidFill>
              </a:defRPr>
            </a:lvl1pPr>
          </a:lstStyle>
          <a:p>
            <a:pPr lvl="0"/>
            <a:r>
              <a:rPr lang="en-US"/>
              <a:t>Click to edit Master text styles</a:t>
            </a:r>
          </a:p>
        </p:txBody>
      </p:sp>
      <p:sp>
        <p:nvSpPr>
          <p:cNvPr id="5" name="Date Placeholder 3">
            <a:extLst>
              <a:ext uri="{FF2B5EF4-FFF2-40B4-BE49-F238E27FC236}">
                <a16:creationId xmlns:a16="http://schemas.microsoft.com/office/drawing/2014/main" id="{F331AA75-F196-9D93-D94F-A5698724BE34}"/>
              </a:ext>
            </a:extLst>
          </p:cNvPr>
          <p:cNvSpPr txBox="1">
            <a:spLocks noGrp="1"/>
          </p:cNvSpPr>
          <p:nvPr>
            <p:ph type="dt" sz="half" idx="7"/>
          </p:nvPr>
        </p:nvSpPr>
        <p:spPr/>
        <p:txBody>
          <a:bodyPr/>
          <a:lstStyle>
            <a:lvl1pPr>
              <a:defRPr/>
            </a:lvl1pPr>
          </a:lstStyle>
          <a:p>
            <a:pPr lvl="0"/>
            <a:fld id="{C34233A2-9655-444C-B5A4-D5B1EBF5F1C1}" type="datetime1">
              <a:rPr lang="en-GB"/>
              <a:pPr lvl="0"/>
              <a:t>24/05/2024</a:t>
            </a:fld>
            <a:endParaRPr lang="en-GB"/>
          </a:p>
        </p:txBody>
      </p:sp>
      <p:sp>
        <p:nvSpPr>
          <p:cNvPr id="6" name="Footer Placeholder 4">
            <a:extLst>
              <a:ext uri="{FF2B5EF4-FFF2-40B4-BE49-F238E27FC236}">
                <a16:creationId xmlns:a16="http://schemas.microsoft.com/office/drawing/2014/main" id="{F3EA30EE-88D4-884F-072A-188275D4AEFB}"/>
              </a:ext>
            </a:extLst>
          </p:cNvPr>
          <p:cNvSpPr txBox="1">
            <a:spLocks noGrp="1"/>
          </p:cNvSpPr>
          <p:nvPr>
            <p:ph type="ftr" sz="quarter" idx="9"/>
          </p:nvPr>
        </p:nvSpPr>
        <p:spPr/>
        <p:txBody>
          <a:bodyPr/>
          <a:lstStyle>
            <a:lvl1pPr>
              <a:defRPr/>
            </a:lvl1pPr>
          </a:lstStyle>
          <a:p>
            <a:pPr lvl="0"/>
            <a:endParaRPr lang="en-GB"/>
          </a:p>
        </p:txBody>
      </p:sp>
      <p:sp>
        <p:nvSpPr>
          <p:cNvPr id="7" name="Slide Number Placeholder 5">
            <a:extLst>
              <a:ext uri="{FF2B5EF4-FFF2-40B4-BE49-F238E27FC236}">
                <a16:creationId xmlns:a16="http://schemas.microsoft.com/office/drawing/2014/main" id="{25B05BC9-20DA-6436-CCB2-F841EB479625}"/>
              </a:ext>
            </a:extLst>
          </p:cNvPr>
          <p:cNvSpPr txBox="1">
            <a:spLocks noGrp="1"/>
          </p:cNvSpPr>
          <p:nvPr>
            <p:ph type="sldNum" sz="quarter" idx="8"/>
          </p:nvPr>
        </p:nvSpPr>
        <p:spPr/>
        <p:txBody>
          <a:bodyPr/>
          <a:lstStyle>
            <a:lvl1pPr>
              <a:defRPr/>
            </a:lvl1pPr>
          </a:lstStyle>
          <a:p>
            <a:pPr lvl="0"/>
            <a:fld id="{91C198D6-6068-457C-82A7-9500BC982F90}" type="slidenum">
              <a:t>‹#›</a:t>
            </a:fld>
            <a:endParaRPr lang="en-GB"/>
          </a:p>
        </p:txBody>
      </p:sp>
      <p:sp>
        <p:nvSpPr>
          <p:cNvPr id="8" name="TextBox 23">
            <a:extLst>
              <a:ext uri="{FF2B5EF4-FFF2-40B4-BE49-F238E27FC236}">
                <a16:creationId xmlns:a16="http://schemas.microsoft.com/office/drawing/2014/main" id="{E26CFB57-E1E2-E988-5072-F46AA550595D}"/>
              </a:ext>
            </a:extLst>
          </p:cNvPr>
          <p:cNvSpPr txBox="1"/>
          <p:nvPr/>
        </p:nvSpPr>
        <p:spPr>
          <a:xfrm>
            <a:off x="541873" y="790379"/>
            <a:ext cx="609603" cy="584777"/>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9FE0F5"/>
                </a:solidFill>
                <a:uFillTx/>
                <a:latin typeface="Arial"/>
              </a:rPr>
              <a:t>“</a:t>
            </a:r>
          </a:p>
        </p:txBody>
      </p:sp>
      <p:sp>
        <p:nvSpPr>
          <p:cNvPr id="9" name="TextBox 24">
            <a:extLst>
              <a:ext uri="{FF2B5EF4-FFF2-40B4-BE49-F238E27FC236}">
                <a16:creationId xmlns:a16="http://schemas.microsoft.com/office/drawing/2014/main" id="{D4DEF1A0-2F38-50D2-4F81-A90647EAE58A}"/>
              </a:ext>
            </a:extLst>
          </p:cNvPr>
          <p:cNvSpPr txBox="1"/>
          <p:nvPr/>
        </p:nvSpPr>
        <p:spPr>
          <a:xfrm>
            <a:off x="8893015" y="2886559"/>
            <a:ext cx="609603" cy="584777"/>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9FE0F5"/>
                </a:solidFill>
                <a:uFillTx/>
                <a:latin typeface="Arial"/>
              </a:rPr>
              <a:t>”</a:t>
            </a:r>
          </a:p>
        </p:txBody>
      </p:sp>
    </p:spTree>
    <p:extLst>
      <p:ext uri="{BB962C8B-B14F-4D97-AF65-F5344CB8AC3E}">
        <p14:creationId xmlns:p14="http://schemas.microsoft.com/office/powerpoint/2010/main" val="2095802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65418-19DC-F787-039B-FE7EA55CFC7A}"/>
              </a:ext>
            </a:extLst>
          </p:cNvPr>
          <p:cNvSpPr txBox="1">
            <a:spLocks noGrp="1"/>
          </p:cNvSpPr>
          <p:nvPr>
            <p:ph type="title"/>
          </p:nvPr>
        </p:nvSpPr>
        <p:spPr>
          <a:xfrm>
            <a:off x="685800" y="609603"/>
            <a:ext cx="8588200" cy="3022604"/>
          </a:xfrm>
        </p:spPr>
        <p:txBody>
          <a:bodyPr anchor="ctr"/>
          <a:lstStyle>
            <a:lvl1pPr>
              <a:defRPr sz="4400"/>
            </a:lvl1pPr>
          </a:lstStyle>
          <a:p>
            <a:pPr lvl="0"/>
            <a:r>
              <a:rPr lang="en-US"/>
              <a:t>Click to edit Master title style</a:t>
            </a:r>
          </a:p>
        </p:txBody>
      </p:sp>
      <p:sp>
        <p:nvSpPr>
          <p:cNvPr id="3" name="Text Placeholder 9">
            <a:extLst>
              <a:ext uri="{FF2B5EF4-FFF2-40B4-BE49-F238E27FC236}">
                <a16:creationId xmlns:a16="http://schemas.microsoft.com/office/drawing/2014/main" id="{D99D34A4-C426-5890-CDA7-10B80F98553A}"/>
              </a:ext>
            </a:extLst>
          </p:cNvPr>
          <p:cNvSpPr txBox="1">
            <a:spLocks noGrp="1"/>
          </p:cNvSpPr>
          <p:nvPr>
            <p:ph type="body" idx="4294967295"/>
          </p:nvPr>
        </p:nvSpPr>
        <p:spPr>
          <a:xfrm>
            <a:off x="677332" y="4013201"/>
            <a:ext cx="8596667" cy="514249"/>
          </a:xfrm>
        </p:spPr>
        <p:txBody>
          <a:bodyPr anchor="b">
            <a:noAutofit/>
          </a:bodyPr>
          <a:lstStyle>
            <a:lvl1pPr marL="0" indent="0">
              <a:buNone/>
              <a:defRPr sz="2400">
                <a:solidFill>
                  <a:srgbClr val="5FCBEF"/>
                </a:solidFill>
              </a:defRPr>
            </a:lvl1pPr>
          </a:lstStyle>
          <a:p>
            <a:pPr lvl="0"/>
            <a:r>
              <a:rPr lang="en-US"/>
              <a:t>Click to edit Master text styles</a:t>
            </a:r>
          </a:p>
        </p:txBody>
      </p:sp>
      <p:sp>
        <p:nvSpPr>
          <p:cNvPr id="4" name="Text Placeholder 2">
            <a:extLst>
              <a:ext uri="{FF2B5EF4-FFF2-40B4-BE49-F238E27FC236}">
                <a16:creationId xmlns:a16="http://schemas.microsoft.com/office/drawing/2014/main" id="{87307495-2C95-48F8-A5E2-57ED26144264}"/>
              </a:ext>
            </a:extLst>
          </p:cNvPr>
          <p:cNvSpPr txBox="1">
            <a:spLocks noGrp="1"/>
          </p:cNvSpPr>
          <p:nvPr>
            <p:ph type="body" idx="4294967295"/>
          </p:nvPr>
        </p:nvSpPr>
        <p:spPr>
          <a:xfrm>
            <a:off x="677332" y="4527450"/>
            <a:ext cx="8596667" cy="1513917"/>
          </a:xfrm>
        </p:spPr>
        <p:txBody>
          <a:bodyPr/>
          <a:lstStyle>
            <a:lvl1pPr marL="0" indent="0">
              <a:buNone/>
              <a:defRPr>
                <a:solidFill>
                  <a:srgbClr val="7F7F7F"/>
                </a:solidFill>
              </a:defRPr>
            </a:lvl1pPr>
          </a:lstStyle>
          <a:p>
            <a:pPr lvl="0"/>
            <a:r>
              <a:rPr lang="en-US"/>
              <a:t>Click to edit Master text styles</a:t>
            </a:r>
          </a:p>
        </p:txBody>
      </p:sp>
      <p:sp>
        <p:nvSpPr>
          <p:cNvPr id="5" name="Date Placeholder 3">
            <a:extLst>
              <a:ext uri="{FF2B5EF4-FFF2-40B4-BE49-F238E27FC236}">
                <a16:creationId xmlns:a16="http://schemas.microsoft.com/office/drawing/2014/main" id="{AD31DFA7-4558-5C0B-2BA5-3E6D78826BD2}"/>
              </a:ext>
            </a:extLst>
          </p:cNvPr>
          <p:cNvSpPr txBox="1">
            <a:spLocks noGrp="1"/>
          </p:cNvSpPr>
          <p:nvPr>
            <p:ph type="dt" sz="half" idx="7"/>
          </p:nvPr>
        </p:nvSpPr>
        <p:spPr/>
        <p:txBody>
          <a:bodyPr/>
          <a:lstStyle>
            <a:lvl1pPr>
              <a:defRPr/>
            </a:lvl1pPr>
          </a:lstStyle>
          <a:p>
            <a:pPr lvl="0"/>
            <a:fld id="{EF636D2D-5CC5-4259-B88A-3783E0172476}" type="datetime1">
              <a:rPr lang="en-GB"/>
              <a:pPr lvl="0"/>
              <a:t>24/05/2024</a:t>
            </a:fld>
            <a:endParaRPr lang="en-GB"/>
          </a:p>
        </p:txBody>
      </p:sp>
      <p:sp>
        <p:nvSpPr>
          <p:cNvPr id="6" name="Footer Placeholder 4">
            <a:extLst>
              <a:ext uri="{FF2B5EF4-FFF2-40B4-BE49-F238E27FC236}">
                <a16:creationId xmlns:a16="http://schemas.microsoft.com/office/drawing/2014/main" id="{DFFB7E0D-C21A-1EF0-89F3-0019238D4787}"/>
              </a:ext>
            </a:extLst>
          </p:cNvPr>
          <p:cNvSpPr txBox="1">
            <a:spLocks noGrp="1"/>
          </p:cNvSpPr>
          <p:nvPr>
            <p:ph type="ftr" sz="quarter" idx="9"/>
          </p:nvPr>
        </p:nvSpPr>
        <p:spPr/>
        <p:txBody>
          <a:bodyPr/>
          <a:lstStyle>
            <a:lvl1pPr>
              <a:defRPr/>
            </a:lvl1pPr>
          </a:lstStyle>
          <a:p>
            <a:pPr lvl="0"/>
            <a:endParaRPr lang="en-GB"/>
          </a:p>
        </p:txBody>
      </p:sp>
      <p:sp>
        <p:nvSpPr>
          <p:cNvPr id="7" name="Slide Number Placeholder 5">
            <a:extLst>
              <a:ext uri="{FF2B5EF4-FFF2-40B4-BE49-F238E27FC236}">
                <a16:creationId xmlns:a16="http://schemas.microsoft.com/office/drawing/2014/main" id="{ED359220-16D8-8926-FA80-CB27C2662CDE}"/>
              </a:ext>
            </a:extLst>
          </p:cNvPr>
          <p:cNvSpPr txBox="1">
            <a:spLocks noGrp="1"/>
          </p:cNvSpPr>
          <p:nvPr>
            <p:ph type="sldNum" sz="quarter" idx="8"/>
          </p:nvPr>
        </p:nvSpPr>
        <p:spPr/>
        <p:txBody>
          <a:bodyPr/>
          <a:lstStyle>
            <a:lvl1pPr>
              <a:defRPr/>
            </a:lvl1pPr>
          </a:lstStyle>
          <a:p>
            <a:pPr lvl="0"/>
            <a:fld id="{7B378E60-F181-4CB4-93EC-912D41439C7E}" type="slidenum">
              <a:t>‹#›</a:t>
            </a:fld>
            <a:endParaRPr lang="en-GB"/>
          </a:p>
        </p:txBody>
      </p:sp>
    </p:spTree>
    <p:extLst>
      <p:ext uri="{BB962C8B-B14F-4D97-AF65-F5344CB8AC3E}">
        <p14:creationId xmlns:p14="http://schemas.microsoft.com/office/powerpoint/2010/main" val="20902353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F7DB5-7017-D7E2-2C22-3939A82D82C5}"/>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45DCDBEE-8F78-274E-911C-5FF562D7B8DC}"/>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31165F-332B-E76A-AA1C-598EA6DDBF71}"/>
              </a:ext>
            </a:extLst>
          </p:cNvPr>
          <p:cNvSpPr txBox="1">
            <a:spLocks noGrp="1"/>
          </p:cNvSpPr>
          <p:nvPr>
            <p:ph type="dt" sz="half" idx="7"/>
          </p:nvPr>
        </p:nvSpPr>
        <p:spPr/>
        <p:txBody>
          <a:bodyPr/>
          <a:lstStyle>
            <a:lvl1pPr>
              <a:defRPr/>
            </a:lvl1pPr>
          </a:lstStyle>
          <a:p>
            <a:pPr lvl="0"/>
            <a:fld id="{15B9A0AC-6770-4497-B1BF-1388EA90863F}" type="datetime1">
              <a:rPr lang="en-GB"/>
              <a:pPr lvl="0"/>
              <a:t>24/05/2024</a:t>
            </a:fld>
            <a:endParaRPr lang="en-GB"/>
          </a:p>
        </p:txBody>
      </p:sp>
      <p:sp>
        <p:nvSpPr>
          <p:cNvPr id="5" name="Footer Placeholder 4">
            <a:extLst>
              <a:ext uri="{FF2B5EF4-FFF2-40B4-BE49-F238E27FC236}">
                <a16:creationId xmlns:a16="http://schemas.microsoft.com/office/drawing/2014/main" id="{BC4933F7-F4E2-1E87-0E17-315BADB537FA}"/>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D814BF53-754E-7BF9-BFE5-BA88D66F0B47}"/>
              </a:ext>
            </a:extLst>
          </p:cNvPr>
          <p:cNvSpPr txBox="1">
            <a:spLocks noGrp="1"/>
          </p:cNvSpPr>
          <p:nvPr>
            <p:ph type="sldNum" sz="quarter" idx="8"/>
          </p:nvPr>
        </p:nvSpPr>
        <p:spPr/>
        <p:txBody>
          <a:bodyPr/>
          <a:lstStyle>
            <a:lvl1pPr>
              <a:defRPr/>
            </a:lvl1pPr>
          </a:lstStyle>
          <a:p>
            <a:pPr lvl="0"/>
            <a:fld id="{74A8E9C3-C23D-40EB-AA0B-1E899298D740}" type="slidenum">
              <a:t>‹#›</a:t>
            </a:fld>
            <a:endParaRPr lang="en-GB"/>
          </a:p>
        </p:txBody>
      </p:sp>
    </p:spTree>
    <p:extLst>
      <p:ext uri="{BB962C8B-B14F-4D97-AF65-F5344CB8AC3E}">
        <p14:creationId xmlns:p14="http://schemas.microsoft.com/office/powerpoint/2010/main" val="34953221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33A2D4-DD56-86FE-11B4-A074BA608BCD}"/>
              </a:ext>
            </a:extLst>
          </p:cNvPr>
          <p:cNvSpPr txBox="1">
            <a:spLocks noGrp="1"/>
          </p:cNvSpPr>
          <p:nvPr>
            <p:ph type="title" orient="vert"/>
          </p:nvPr>
        </p:nvSpPr>
        <p:spPr>
          <a:xfrm>
            <a:off x="7967670" y="609603"/>
            <a:ext cx="1304739" cy="5251454"/>
          </a:xfrm>
        </p:spPr>
        <p:txBody>
          <a:bodyPr vert="eaVert" anchor="ct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AC170D20-A299-5FC6-4F14-B0015F0EF315}"/>
              </a:ext>
            </a:extLst>
          </p:cNvPr>
          <p:cNvSpPr txBox="1">
            <a:spLocks noGrp="1"/>
          </p:cNvSpPr>
          <p:nvPr>
            <p:ph type="body" orient="vert" idx="1"/>
          </p:nvPr>
        </p:nvSpPr>
        <p:spPr>
          <a:xfrm>
            <a:off x="677332" y="609603"/>
            <a:ext cx="7060146" cy="525145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63E2DB-7DB6-8268-BFA1-68FB65F84432}"/>
              </a:ext>
            </a:extLst>
          </p:cNvPr>
          <p:cNvSpPr txBox="1">
            <a:spLocks noGrp="1"/>
          </p:cNvSpPr>
          <p:nvPr>
            <p:ph type="dt" sz="half" idx="7"/>
          </p:nvPr>
        </p:nvSpPr>
        <p:spPr/>
        <p:txBody>
          <a:bodyPr/>
          <a:lstStyle>
            <a:lvl1pPr>
              <a:defRPr/>
            </a:lvl1pPr>
          </a:lstStyle>
          <a:p>
            <a:pPr lvl="0"/>
            <a:fld id="{A238E65E-182D-41E7-BB29-732E006D9DCD}" type="datetime1">
              <a:rPr lang="en-GB"/>
              <a:pPr lvl="0"/>
              <a:t>24/05/2024</a:t>
            </a:fld>
            <a:endParaRPr lang="en-GB"/>
          </a:p>
        </p:txBody>
      </p:sp>
      <p:sp>
        <p:nvSpPr>
          <p:cNvPr id="5" name="Footer Placeholder 4">
            <a:extLst>
              <a:ext uri="{FF2B5EF4-FFF2-40B4-BE49-F238E27FC236}">
                <a16:creationId xmlns:a16="http://schemas.microsoft.com/office/drawing/2014/main" id="{C4A4652D-ADCF-4FFE-C2AF-388F2F7B8D52}"/>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1B591FA3-C7FD-643C-4335-224D1588EE56}"/>
              </a:ext>
            </a:extLst>
          </p:cNvPr>
          <p:cNvSpPr txBox="1">
            <a:spLocks noGrp="1"/>
          </p:cNvSpPr>
          <p:nvPr>
            <p:ph type="sldNum" sz="quarter" idx="8"/>
          </p:nvPr>
        </p:nvSpPr>
        <p:spPr/>
        <p:txBody>
          <a:bodyPr/>
          <a:lstStyle>
            <a:lvl1pPr>
              <a:defRPr/>
            </a:lvl1pPr>
          </a:lstStyle>
          <a:p>
            <a:pPr lvl="0"/>
            <a:fld id="{0BCF1BD1-246E-4383-A4F2-32921B8486FE}" type="slidenum">
              <a:t>‹#›</a:t>
            </a:fld>
            <a:endParaRPr lang="en-GB"/>
          </a:p>
        </p:txBody>
      </p:sp>
    </p:spTree>
    <p:extLst>
      <p:ext uri="{BB962C8B-B14F-4D97-AF65-F5344CB8AC3E}">
        <p14:creationId xmlns:p14="http://schemas.microsoft.com/office/powerpoint/2010/main" val="602798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8948D-01C2-E876-441C-084D3EE64154}"/>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71283D33-76D5-C8F4-5427-09331F7B9C8E}"/>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2DA0E3-FF3C-0602-9CD6-A22309B99712}"/>
              </a:ext>
            </a:extLst>
          </p:cNvPr>
          <p:cNvSpPr txBox="1">
            <a:spLocks noGrp="1"/>
          </p:cNvSpPr>
          <p:nvPr>
            <p:ph type="dt" sz="half" idx="7"/>
          </p:nvPr>
        </p:nvSpPr>
        <p:spPr/>
        <p:txBody>
          <a:bodyPr/>
          <a:lstStyle>
            <a:lvl1pPr>
              <a:defRPr/>
            </a:lvl1pPr>
          </a:lstStyle>
          <a:p>
            <a:pPr lvl="0"/>
            <a:fld id="{CB31936D-8356-44EA-B90C-FB59EAE95551}" type="datetime1">
              <a:rPr lang="en-GB"/>
              <a:pPr lvl="0"/>
              <a:t>24/05/2024</a:t>
            </a:fld>
            <a:endParaRPr lang="en-GB"/>
          </a:p>
        </p:txBody>
      </p:sp>
      <p:sp>
        <p:nvSpPr>
          <p:cNvPr id="5" name="Footer Placeholder 4">
            <a:extLst>
              <a:ext uri="{FF2B5EF4-FFF2-40B4-BE49-F238E27FC236}">
                <a16:creationId xmlns:a16="http://schemas.microsoft.com/office/drawing/2014/main" id="{9A4DBC5E-B761-49E2-56BF-8737DB01D777}"/>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CC0F2185-53A6-6F30-9CD8-939FF75DB7B7}"/>
              </a:ext>
            </a:extLst>
          </p:cNvPr>
          <p:cNvSpPr txBox="1">
            <a:spLocks noGrp="1"/>
          </p:cNvSpPr>
          <p:nvPr>
            <p:ph type="sldNum" sz="quarter" idx="8"/>
          </p:nvPr>
        </p:nvSpPr>
        <p:spPr/>
        <p:txBody>
          <a:bodyPr/>
          <a:lstStyle>
            <a:lvl1pPr>
              <a:defRPr/>
            </a:lvl1pPr>
          </a:lstStyle>
          <a:p>
            <a:pPr lvl="0"/>
            <a:fld id="{F853EB8A-80B2-4DC2-8B50-7CEB997A0DE8}" type="slidenum">
              <a:t>‹#›</a:t>
            </a:fld>
            <a:endParaRPr lang="en-GB"/>
          </a:p>
        </p:txBody>
      </p:sp>
    </p:spTree>
    <p:extLst>
      <p:ext uri="{BB962C8B-B14F-4D97-AF65-F5344CB8AC3E}">
        <p14:creationId xmlns:p14="http://schemas.microsoft.com/office/powerpoint/2010/main" val="164403330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D01FE-CDC5-62F8-B62F-0F4EEEFB9D1D}"/>
              </a:ext>
            </a:extLst>
          </p:cNvPr>
          <p:cNvSpPr txBox="1">
            <a:spLocks noGrp="1"/>
          </p:cNvSpPr>
          <p:nvPr>
            <p:ph type="title"/>
          </p:nvPr>
        </p:nvSpPr>
        <p:spPr>
          <a:xfrm>
            <a:off x="677332" y="2700863"/>
            <a:ext cx="8596667" cy="1826578"/>
          </a:xfrm>
        </p:spPr>
        <p:txBody>
          <a:bodyPr anchor="b"/>
          <a:lstStyle>
            <a:lvl1pPr>
              <a:defRPr sz="4000"/>
            </a:lvl1pPr>
          </a:lstStyle>
          <a:p>
            <a:pPr lvl="0"/>
            <a:r>
              <a:rPr lang="en-US"/>
              <a:t>Click to edit Master title style</a:t>
            </a:r>
          </a:p>
        </p:txBody>
      </p:sp>
      <p:sp>
        <p:nvSpPr>
          <p:cNvPr id="3" name="Text Placeholder 2">
            <a:extLst>
              <a:ext uri="{FF2B5EF4-FFF2-40B4-BE49-F238E27FC236}">
                <a16:creationId xmlns:a16="http://schemas.microsoft.com/office/drawing/2014/main" id="{4F3C3E40-7F08-FD0F-34EE-2770FC1C289B}"/>
              </a:ext>
            </a:extLst>
          </p:cNvPr>
          <p:cNvSpPr txBox="1">
            <a:spLocks noGrp="1"/>
          </p:cNvSpPr>
          <p:nvPr>
            <p:ph type="body" idx="1"/>
          </p:nvPr>
        </p:nvSpPr>
        <p:spPr>
          <a:xfrm>
            <a:off x="677332" y="4527450"/>
            <a:ext cx="8596667" cy="860395"/>
          </a:xfrm>
        </p:spPr>
        <p:txBody>
          <a:bodyPr/>
          <a:lstStyle>
            <a:lvl1pPr marL="0" indent="0">
              <a:buNone/>
              <a:defRPr sz="2000">
                <a:solidFill>
                  <a:srgbClr val="7F7F7F"/>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A20F049F-F705-F472-216B-12F50F6E13CE}"/>
              </a:ext>
            </a:extLst>
          </p:cNvPr>
          <p:cNvSpPr txBox="1">
            <a:spLocks noGrp="1"/>
          </p:cNvSpPr>
          <p:nvPr>
            <p:ph type="dt" sz="half" idx="7"/>
          </p:nvPr>
        </p:nvSpPr>
        <p:spPr/>
        <p:txBody>
          <a:bodyPr/>
          <a:lstStyle>
            <a:lvl1pPr>
              <a:defRPr/>
            </a:lvl1pPr>
          </a:lstStyle>
          <a:p>
            <a:pPr lvl="0"/>
            <a:fld id="{E843ABEE-C3BD-4201-BDD8-1C6E00EF82CB}" type="datetime1">
              <a:rPr lang="en-GB"/>
              <a:pPr lvl="0"/>
              <a:t>24/05/2024</a:t>
            </a:fld>
            <a:endParaRPr lang="en-GB"/>
          </a:p>
        </p:txBody>
      </p:sp>
      <p:sp>
        <p:nvSpPr>
          <p:cNvPr id="5" name="Footer Placeholder 4">
            <a:extLst>
              <a:ext uri="{FF2B5EF4-FFF2-40B4-BE49-F238E27FC236}">
                <a16:creationId xmlns:a16="http://schemas.microsoft.com/office/drawing/2014/main" id="{9C3A0124-3157-2228-C8C8-B932C0E53D04}"/>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94BC31F5-76DA-723A-9E4E-990D578964EA}"/>
              </a:ext>
            </a:extLst>
          </p:cNvPr>
          <p:cNvSpPr txBox="1">
            <a:spLocks noGrp="1"/>
          </p:cNvSpPr>
          <p:nvPr>
            <p:ph type="sldNum" sz="quarter" idx="8"/>
          </p:nvPr>
        </p:nvSpPr>
        <p:spPr/>
        <p:txBody>
          <a:bodyPr/>
          <a:lstStyle>
            <a:lvl1pPr>
              <a:defRPr/>
            </a:lvl1pPr>
          </a:lstStyle>
          <a:p>
            <a:pPr lvl="0"/>
            <a:fld id="{4A2F294C-9799-475F-B418-6F7174361AF9}" type="slidenum">
              <a:t>‹#›</a:t>
            </a:fld>
            <a:endParaRPr lang="en-GB"/>
          </a:p>
        </p:txBody>
      </p:sp>
    </p:spTree>
    <p:extLst>
      <p:ext uri="{BB962C8B-B14F-4D97-AF65-F5344CB8AC3E}">
        <p14:creationId xmlns:p14="http://schemas.microsoft.com/office/powerpoint/2010/main" val="2979400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4277B-95F2-8577-B02C-01876B0C6EBA}"/>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34A576F6-2705-D468-5D5A-F4787BA28C18}"/>
              </a:ext>
            </a:extLst>
          </p:cNvPr>
          <p:cNvSpPr txBox="1">
            <a:spLocks noGrp="1"/>
          </p:cNvSpPr>
          <p:nvPr>
            <p:ph idx="1"/>
          </p:nvPr>
        </p:nvSpPr>
        <p:spPr>
          <a:xfrm>
            <a:off x="677332" y="2160590"/>
            <a:ext cx="4184038" cy="388076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C63DEE-B93A-62E1-42E9-5E47491A5C1E}"/>
              </a:ext>
            </a:extLst>
          </p:cNvPr>
          <p:cNvSpPr txBox="1">
            <a:spLocks noGrp="1"/>
          </p:cNvSpPr>
          <p:nvPr>
            <p:ph idx="2"/>
          </p:nvPr>
        </p:nvSpPr>
        <p:spPr>
          <a:xfrm>
            <a:off x="5089971" y="2160590"/>
            <a:ext cx="4184038" cy="388076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71F3B6F-F08E-F028-8ACA-62B260615E48}"/>
              </a:ext>
            </a:extLst>
          </p:cNvPr>
          <p:cNvSpPr txBox="1">
            <a:spLocks noGrp="1"/>
          </p:cNvSpPr>
          <p:nvPr>
            <p:ph type="dt" sz="half" idx="7"/>
          </p:nvPr>
        </p:nvSpPr>
        <p:spPr/>
        <p:txBody>
          <a:bodyPr/>
          <a:lstStyle>
            <a:lvl1pPr>
              <a:defRPr/>
            </a:lvl1pPr>
          </a:lstStyle>
          <a:p>
            <a:pPr lvl="0"/>
            <a:fld id="{4003AE06-9672-4BBD-9C09-14FDCC4AF019}" type="datetime1">
              <a:rPr lang="en-GB"/>
              <a:pPr lvl="0"/>
              <a:t>24/05/2024</a:t>
            </a:fld>
            <a:endParaRPr lang="en-GB"/>
          </a:p>
        </p:txBody>
      </p:sp>
      <p:sp>
        <p:nvSpPr>
          <p:cNvPr id="6" name="Footer Placeholder 5">
            <a:extLst>
              <a:ext uri="{FF2B5EF4-FFF2-40B4-BE49-F238E27FC236}">
                <a16:creationId xmlns:a16="http://schemas.microsoft.com/office/drawing/2014/main" id="{AC5BB2B4-5BE8-70B7-1423-9EECA7E27EF8}"/>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4C5FDEC4-E2D0-4FB3-5531-85891F38A848}"/>
              </a:ext>
            </a:extLst>
          </p:cNvPr>
          <p:cNvSpPr txBox="1">
            <a:spLocks noGrp="1"/>
          </p:cNvSpPr>
          <p:nvPr>
            <p:ph type="sldNum" sz="quarter" idx="8"/>
          </p:nvPr>
        </p:nvSpPr>
        <p:spPr/>
        <p:txBody>
          <a:bodyPr/>
          <a:lstStyle>
            <a:lvl1pPr>
              <a:defRPr/>
            </a:lvl1pPr>
          </a:lstStyle>
          <a:p>
            <a:pPr lvl="0"/>
            <a:fld id="{14ED4750-E4D3-4D39-9860-93EFBF2E648A}" type="slidenum">
              <a:t>‹#›</a:t>
            </a:fld>
            <a:endParaRPr lang="en-GB"/>
          </a:p>
        </p:txBody>
      </p:sp>
    </p:spTree>
    <p:extLst>
      <p:ext uri="{BB962C8B-B14F-4D97-AF65-F5344CB8AC3E}">
        <p14:creationId xmlns:p14="http://schemas.microsoft.com/office/powerpoint/2010/main" val="2230232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A5635-E70F-B669-374A-138C090D2EF5}"/>
              </a:ext>
            </a:extLst>
          </p:cNvPr>
          <p:cNvSpPr txBox="1">
            <a:spLocks noGrp="1"/>
          </p:cNvSpPr>
          <p:nvPr>
            <p:ph type="title"/>
          </p:nvPr>
        </p:nvSpPr>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34351055-B5C3-EC26-8BA4-7BFD3CC3578C}"/>
              </a:ext>
            </a:extLst>
          </p:cNvPr>
          <p:cNvSpPr txBox="1">
            <a:spLocks noGrp="1"/>
          </p:cNvSpPr>
          <p:nvPr>
            <p:ph type="body" idx="1"/>
          </p:nvPr>
        </p:nvSpPr>
        <p:spPr>
          <a:xfrm>
            <a:off x="675741" y="2160983"/>
            <a:ext cx="4185620" cy="576264"/>
          </a:xfrm>
        </p:spPr>
        <p:txBody>
          <a:bodyPr anchor="b">
            <a:noAutofit/>
          </a:bodyPr>
          <a:lstStyle>
            <a:lvl1pPr marL="0" indent="0">
              <a:buNone/>
              <a:defRPr sz="2400"/>
            </a:lvl1pPr>
          </a:lstStyle>
          <a:p>
            <a:pPr lvl="0"/>
            <a:r>
              <a:rPr lang="en-US"/>
              <a:t>Click to edit Master text styles</a:t>
            </a:r>
          </a:p>
        </p:txBody>
      </p:sp>
      <p:sp>
        <p:nvSpPr>
          <p:cNvPr id="4" name="Content Placeholder 3">
            <a:extLst>
              <a:ext uri="{FF2B5EF4-FFF2-40B4-BE49-F238E27FC236}">
                <a16:creationId xmlns:a16="http://schemas.microsoft.com/office/drawing/2014/main" id="{051A4EF2-405D-5F5A-3470-35FB0A02817F}"/>
              </a:ext>
            </a:extLst>
          </p:cNvPr>
          <p:cNvSpPr txBox="1">
            <a:spLocks noGrp="1"/>
          </p:cNvSpPr>
          <p:nvPr>
            <p:ph idx="2"/>
          </p:nvPr>
        </p:nvSpPr>
        <p:spPr>
          <a:xfrm>
            <a:off x="675741" y="2737247"/>
            <a:ext cx="4185620" cy="330412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18D523-1B71-46EB-1063-2D63D092031F}"/>
              </a:ext>
            </a:extLst>
          </p:cNvPr>
          <p:cNvSpPr txBox="1">
            <a:spLocks noGrp="1"/>
          </p:cNvSpPr>
          <p:nvPr>
            <p:ph type="body" idx="3"/>
          </p:nvPr>
        </p:nvSpPr>
        <p:spPr>
          <a:xfrm>
            <a:off x="5088379" y="2160983"/>
            <a:ext cx="4185620" cy="576264"/>
          </a:xfrm>
        </p:spPr>
        <p:txBody>
          <a:bodyPr anchor="b">
            <a:noAutofit/>
          </a:bodyPr>
          <a:lstStyle>
            <a:lvl1pPr marL="0" indent="0">
              <a:buNone/>
              <a:defRPr sz="2400"/>
            </a:lvl1pPr>
          </a:lstStyle>
          <a:p>
            <a:pPr lvl="0"/>
            <a:r>
              <a:rPr lang="en-US"/>
              <a:t>Click to edit Master text styles</a:t>
            </a:r>
          </a:p>
        </p:txBody>
      </p:sp>
      <p:sp>
        <p:nvSpPr>
          <p:cNvPr id="6" name="Content Placeholder 5">
            <a:extLst>
              <a:ext uri="{FF2B5EF4-FFF2-40B4-BE49-F238E27FC236}">
                <a16:creationId xmlns:a16="http://schemas.microsoft.com/office/drawing/2014/main" id="{4E440A30-C563-ED21-3250-74535760E668}"/>
              </a:ext>
            </a:extLst>
          </p:cNvPr>
          <p:cNvSpPr txBox="1">
            <a:spLocks noGrp="1"/>
          </p:cNvSpPr>
          <p:nvPr>
            <p:ph idx="4"/>
          </p:nvPr>
        </p:nvSpPr>
        <p:spPr>
          <a:xfrm>
            <a:off x="5088379" y="2737247"/>
            <a:ext cx="4185620" cy="330412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EA40CB-84D1-77C2-E6CC-5F365DF55FBD}"/>
              </a:ext>
            </a:extLst>
          </p:cNvPr>
          <p:cNvSpPr txBox="1">
            <a:spLocks noGrp="1"/>
          </p:cNvSpPr>
          <p:nvPr>
            <p:ph type="dt" sz="half" idx="7"/>
          </p:nvPr>
        </p:nvSpPr>
        <p:spPr/>
        <p:txBody>
          <a:bodyPr/>
          <a:lstStyle>
            <a:lvl1pPr>
              <a:defRPr/>
            </a:lvl1pPr>
          </a:lstStyle>
          <a:p>
            <a:pPr lvl="0"/>
            <a:fld id="{1E62DDF7-C280-412B-9F56-ACA2E51B0A22}" type="datetime1">
              <a:rPr lang="en-GB"/>
              <a:pPr lvl="0"/>
              <a:t>24/05/2024</a:t>
            </a:fld>
            <a:endParaRPr lang="en-GB"/>
          </a:p>
        </p:txBody>
      </p:sp>
      <p:sp>
        <p:nvSpPr>
          <p:cNvPr id="8" name="Footer Placeholder 7">
            <a:extLst>
              <a:ext uri="{FF2B5EF4-FFF2-40B4-BE49-F238E27FC236}">
                <a16:creationId xmlns:a16="http://schemas.microsoft.com/office/drawing/2014/main" id="{BA24A2EA-5B91-5661-8CF6-0FCC60FC4376}"/>
              </a:ext>
            </a:extLst>
          </p:cNvPr>
          <p:cNvSpPr txBox="1">
            <a:spLocks noGrp="1"/>
          </p:cNvSpPr>
          <p:nvPr>
            <p:ph type="ftr" sz="quarter" idx="9"/>
          </p:nvPr>
        </p:nvSpPr>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176F5DBB-018A-8F36-D2D3-9C637879289D}"/>
              </a:ext>
            </a:extLst>
          </p:cNvPr>
          <p:cNvSpPr txBox="1">
            <a:spLocks noGrp="1"/>
          </p:cNvSpPr>
          <p:nvPr>
            <p:ph type="sldNum" sz="quarter" idx="8"/>
          </p:nvPr>
        </p:nvSpPr>
        <p:spPr/>
        <p:txBody>
          <a:bodyPr/>
          <a:lstStyle>
            <a:lvl1pPr>
              <a:defRPr/>
            </a:lvl1pPr>
          </a:lstStyle>
          <a:p>
            <a:pPr lvl="0"/>
            <a:fld id="{23255843-27EE-4CD9-BC85-5EE1D292C68C}" type="slidenum">
              <a:t>‹#›</a:t>
            </a:fld>
            <a:endParaRPr lang="en-GB"/>
          </a:p>
        </p:txBody>
      </p:sp>
    </p:spTree>
    <p:extLst>
      <p:ext uri="{BB962C8B-B14F-4D97-AF65-F5344CB8AC3E}">
        <p14:creationId xmlns:p14="http://schemas.microsoft.com/office/powerpoint/2010/main" val="358193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F67C5-A1E3-54A9-DC54-F8F3A8B28937}"/>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5FD6BCBB-4893-A40F-5858-860D7DAA00BB}"/>
              </a:ext>
            </a:extLst>
          </p:cNvPr>
          <p:cNvSpPr txBox="1">
            <a:spLocks noGrp="1"/>
          </p:cNvSpPr>
          <p:nvPr>
            <p:ph type="dt" sz="half" idx="7"/>
          </p:nvPr>
        </p:nvSpPr>
        <p:spPr/>
        <p:txBody>
          <a:bodyPr/>
          <a:lstStyle>
            <a:lvl1pPr>
              <a:defRPr/>
            </a:lvl1pPr>
          </a:lstStyle>
          <a:p>
            <a:pPr lvl="0"/>
            <a:fld id="{F4A5194C-9BA9-4377-B654-B73E83DFBA30}" type="datetime1">
              <a:rPr lang="en-GB"/>
              <a:pPr lvl="0"/>
              <a:t>24/05/2024</a:t>
            </a:fld>
            <a:endParaRPr lang="en-GB"/>
          </a:p>
        </p:txBody>
      </p:sp>
      <p:sp>
        <p:nvSpPr>
          <p:cNvPr id="4" name="Footer Placeholder 3">
            <a:extLst>
              <a:ext uri="{FF2B5EF4-FFF2-40B4-BE49-F238E27FC236}">
                <a16:creationId xmlns:a16="http://schemas.microsoft.com/office/drawing/2014/main" id="{B3B80D48-C90B-3C46-D276-63561788CB04}"/>
              </a:ext>
            </a:extLst>
          </p:cNvPr>
          <p:cNvSpPr txBox="1">
            <a:spLocks noGrp="1"/>
          </p:cNvSpPr>
          <p:nvPr>
            <p:ph type="ftr" sz="quarter" idx="9"/>
          </p:nvPr>
        </p:nvSpPr>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B513219B-1DF8-6017-327C-FEFEA4711703}"/>
              </a:ext>
            </a:extLst>
          </p:cNvPr>
          <p:cNvSpPr txBox="1">
            <a:spLocks noGrp="1"/>
          </p:cNvSpPr>
          <p:nvPr>
            <p:ph type="sldNum" sz="quarter" idx="8"/>
          </p:nvPr>
        </p:nvSpPr>
        <p:spPr/>
        <p:txBody>
          <a:bodyPr/>
          <a:lstStyle>
            <a:lvl1pPr>
              <a:defRPr/>
            </a:lvl1pPr>
          </a:lstStyle>
          <a:p>
            <a:pPr lvl="0"/>
            <a:fld id="{2FF9040C-50CF-4696-AFE8-C094458EB80D}" type="slidenum">
              <a:t>‹#›</a:t>
            </a:fld>
            <a:endParaRPr lang="en-GB"/>
          </a:p>
        </p:txBody>
      </p:sp>
    </p:spTree>
    <p:extLst>
      <p:ext uri="{BB962C8B-B14F-4D97-AF65-F5344CB8AC3E}">
        <p14:creationId xmlns:p14="http://schemas.microsoft.com/office/powerpoint/2010/main" val="691236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8A9489-C9E4-5670-3A44-EE73EF9E6B03}"/>
              </a:ext>
            </a:extLst>
          </p:cNvPr>
          <p:cNvSpPr txBox="1">
            <a:spLocks noGrp="1"/>
          </p:cNvSpPr>
          <p:nvPr>
            <p:ph type="dt" sz="half" idx="7"/>
          </p:nvPr>
        </p:nvSpPr>
        <p:spPr/>
        <p:txBody>
          <a:bodyPr/>
          <a:lstStyle>
            <a:lvl1pPr>
              <a:defRPr/>
            </a:lvl1pPr>
          </a:lstStyle>
          <a:p>
            <a:pPr lvl="0"/>
            <a:fld id="{F2040952-1F54-4660-821A-DFEDA6DA829E}" type="datetime1">
              <a:rPr lang="en-GB"/>
              <a:pPr lvl="0"/>
              <a:t>24/05/2024</a:t>
            </a:fld>
            <a:endParaRPr lang="en-GB"/>
          </a:p>
        </p:txBody>
      </p:sp>
      <p:sp>
        <p:nvSpPr>
          <p:cNvPr id="3" name="Footer Placeholder 2">
            <a:extLst>
              <a:ext uri="{FF2B5EF4-FFF2-40B4-BE49-F238E27FC236}">
                <a16:creationId xmlns:a16="http://schemas.microsoft.com/office/drawing/2014/main" id="{FCEEEB53-7C22-69FE-C543-C83864FCB9F1}"/>
              </a:ext>
            </a:extLst>
          </p:cNvPr>
          <p:cNvSpPr txBox="1">
            <a:spLocks noGrp="1"/>
          </p:cNvSpPr>
          <p:nvPr>
            <p:ph type="ftr" sz="quarter" idx="9"/>
          </p:nvPr>
        </p:nvSpPr>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EF658349-07EE-9BF2-B180-C4DEDA1C0F59}"/>
              </a:ext>
            </a:extLst>
          </p:cNvPr>
          <p:cNvSpPr txBox="1">
            <a:spLocks noGrp="1"/>
          </p:cNvSpPr>
          <p:nvPr>
            <p:ph type="sldNum" sz="quarter" idx="8"/>
          </p:nvPr>
        </p:nvSpPr>
        <p:spPr/>
        <p:txBody>
          <a:bodyPr/>
          <a:lstStyle>
            <a:lvl1pPr>
              <a:defRPr/>
            </a:lvl1pPr>
          </a:lstStyle>
          <a:p>
            <a:pPr lvl="0"/>
            <a:fld id="{55131105-2666-4AE4-95BF-7F1BC9A88DB9}" type="slidenum">
              <a:t>‹#›</a:t>
            </a:fld>
            <a:endParaRPr lang="en-GB"/>
          </a:p>
        </p:txBody>
      </p:sp>
    </p:spTree>
    <p:extLst>
      <p:ext uri="{BB962C8B-B14F-4D97-AF65-F5344CB8AC3E}">
        <p14:creationId xmlns:p14="http://schemas.microsoft.com/office/powerpoint/2010/main" val="3621669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6CBFE-C5A4-E839-FE6E-F57F4B871193}"/>
              </a:ext>
            </a:extLst>
          </p:cNvPr>
          <p:cNvSpPr txBox="1">
            <a:spLocks noGrp="1"/>
          </p:cNvSpPr>
          <p:nvPr>
            <p:ph type="title"/>
          </p:nvPr>
        </p:nvSpPr>
        <p:spPr>
          <a:xfrm>
            <a:off x="677332" y="1498601"/>
            <a:ext cx="3854525" cy="1278468"/>
          </a:xfrm>
        </p:spPr>
        <p:txBody>
          <a:bodyPr anchor="b"/>
          <a:lstStyle>
            <a:lvl1pPr>
              <a:defRPr sz="2000"/>
            </a:lvl1pPr>
          </a:lstStyle>
          <a:p>
            <a:pPr lvl="0"/>
            <a:r>
              <a:rPr lang="en-US"/>
              <a:t>Click to edit Master title style</a:t>
            </a:r>
          </a:p>
        </p:txBody>
      </p:sp>
      <p:sp>
        <p:nvSpPr>
          <p:cNvPr id="3" name="Content Placeholder 2">
            <a:extLst>
              <a:ext uri="{FF2B5EF4-FFF2-40B4-BE49-F238E27FC236}">
                <a16:creationId xmlns:a16="http://schemas.microsoft.com/office/drawing/2014/main" id="{79095ABD-3CCB-FF01-6563-F2C71986BF7D}"/>
              </a:ext>
            </a:extLst>
          </p:cNvPr>
          <p:cNvSpPr txBox="1">
            <a:spLocks noGrp="1"/>
          </p:cNvSpPr>
          <p:nvPr>
            <p:ph idx="1"/>
          </p:nvPr>
        </p:nvSpPr>
        <p:spPr>
          <a:xfrm>
            <a:off x="4760457" y="514926"/>
            <a:ext cx="4513542" cy="5526432"/>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ED2FFFA-98DD-D367-0F8B-27F4B78D7EFF}"/>
              </a:ext>
            </a:extLst>
          </p:cNvPr>
          <p:cNvSpPr txBox="1">
            <a:spLocks noGrp="1"/>
          </p:cNvSpPr>
          <p:nvPr>
            <p:ph type="body" idx="2"/>
          </p:nvPr>
        </p:nvSpPr>
        <p:spPr>
          <a:xfrm>
            <a:off x="677332" y="2777069"/>
            <a:ext cx="3854525" cy="2584451"/>
          </a:xfrm>
        </p:spPr>
        <p:txBody>
          <a:bodyPr/>
          <a:lstStyle>
            <a:lvl1pPr marL="0" indent="0">
              <a:buNone/>
              <a:defRPr sz="1400"/>
            </a:lvl1pPr>
          </a:lstStyle>
          <a:p>
            <a:pPr lvl="0"/>
            <a:r>
              <a:rPr lang="en-US"/>
              <a:t>Click to edit Master text styles</a:t>
            </a:r>
          </a:p>
        </p:txBody>
      </p:sp>
      <p:sp>
        <p:nvSpPr>
          <p:cNvPr id="5" name="Date Placeholder 4">
            <a:extLst>
              <a:ext uri="{FF2B5EF4-FFF2-40B4-BE49-F238E27FC236}">
                <a16:creationId xmlns:a16="http://schemas.microsoft.com/office/drawing/2014/main" id="{C4E81FD3-8A9E-DD44-9B73-6F40CA52BC4A}"/>
              </a:ext>
            </a:extLst>
          </p:cNvPr>
          <p:cNvSpPr txBox="1">
            <a:spLocks noGrp="1"/>
          </p:cNvSpPr>
          <p:nvPr>
            <p:ph type="dt" sz="half" idx="7"/>
          </p:nvPr>
        </p:nvSpPr>
        <p:spPr/>
        <p:txBody>
          <a:bodyPr/>
          <a:lstStyle>
            <a:lvl1pPr>
              <a:defRPr/>
            </a:lvl1pPr>
          </a:lstStyle>
          <a:p>
            <a:pPr lvl="0"/>
            <a:fld id="{3D6869B3-46CD-433F-BE31-92F6CF8EA3D4}" type="datetime1">
              <a:rPr lang="en-GB"/>
              <a:pPr lvl="0"/>
              <a:t>24/05/2024</a:t>
            </a:fld>
            <a:endParaRPr lang="en-GB"/>
          </a:p>
        </p:txBody>
      </p:sp>
      <p:sp>
        <p:nvSpPr>
          <p:cNvPr id="6" name="Footer Placeholder 5">
            <a:extLst>
              <a:ext uri="{FF2B5EF4-FFF2-40B4-BE49-F238E27FC236}">
                <a16:creationId xmlns:a16="http://schemas.microsoft.com/office/drawing/2014/main" id="{A725948C-99A7-58DB-2AA7-B6E1869D9205}"/>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4A2A8CBC-5482-19A9-FE68-426D75F3BFBE}"/>
              </a:ext>
            </a:extLst>
          </p:cNvPr>
          <p:cNvSpPr txBox="1">
            <a:spLocks noGrp="1"/>
          </p:cNvSpPr>
          <p:nvPr>
            <p:ph type="sldNum" sz="quarter" idx="8"/>
          </p:nvPr>
        </p:nvSpPr>
        <p:spPr/>
        <p:txBody>
          <a:bodyPr/>
          <a:lstStyle>
            <a:lvl1pPr>
              <a:defRPr/>
            </a:lvl1pPr>
          </a:lstStyle>
          <a:p>
            <a:pPr lvl="0"/>
            <a:fld id="{7370CB14-FA37-4D36-AC96-DEF78EF2D68D}" type="slidenum">
              <a:t>‹#›</a:t>
            </a:fld>
            <a:endParaRPr lang="en-GB"/>
          </a:p>
        </p:txBody>
      </p:sp>
    </p:spTree>
    <p:extLst>
      <p:ext uri="{BB962C8B-B14F-4D97-AF65-F5344CB8AC3E}">
        <p14:creationId xmlns:p14="http://schemas.microsoft.com/office/powerpoint/2010/main" val="448244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31CAB-4C18-0C39-4851-FA2D31753884}"/>
              </a:ext>
            </a:extLst>
          </p:cNvPr>
          <p:cNvSpPr txBox="1">
            <a:spLocks noGrp="1"/>
          </p:cNvSpPr>
          <p:nvPr>
            <p:ph type="title"/>
          </p:nvPr>
        </p:nvSpPr>
        <p:spPr>
          <a:xfrm>
            <a:off x="677332" y="4800600"/>
            <a:ext cx="8596667" cy="566735"/>
          </a:xfrm>
        </p:spPr>
        <p:txBody>
          <a:bodyPr anchor="b"/>
          <a:lstStyle>
            <a:lvl1pPr>
              <a:defRPr sz="2400"/>
            </a:lvl1pPr>
          </a:lstStyle>
          <a:p>
            <a:pPr lvl="0"/>
            <a:r>
              <a:rPr lang="en-US"/>
              <a:t>Click to edit Master title style</a:t>
            </a:r>
          </a:p>
        </p:txBody>
      </p:sp>
      <p:sp>
        <p:nvSpPr>
          <p:cNvPr id="3" name="Picture Placeholder 2">
            <a:extLst>
              <a:ext uri="{FF2B5EF4-FFF2-40B4-BE49-F238E27FC236}">
                <a16:creationId xmlns:a16="http://schemas.microsoft.com/office/drawing/2014/main" id="{DB5143F1-AC00-8AE2-A1B4-A465CC73AB24}"/>
              </a:ext>
            </a:extLst>
          </p:cNvPr>
          <p:cNvSpPr txBox="1">
            <a:spLocks noGrp="1"/>
          </p:cNvSpPr>
          <p:nvPr>
            <p:ph type="pic" idx="1"/>
          </p:nvPr>
        </p:nvSpPr>
        <p:spPr>
          <a:xfrm>
            <a:off x="677332" y="609603"/>
            <a:ext cx="8596667" cy="3845719"/>
          </a:xfrm>
        </p:spPr>
        <p:txBody>
          <a:bodyPr anchorCtr="1"/>
          <a:lstStyle>
            <a:lvl1pPr marL="0" indent="0" algn="ctr">
              <a:buNone/>
              <a:defRPr sz="1600"/>
            </a:lvl1pPr>
          </a:lstStyle>
          <a:p>
            <a:pPr lvl="0"/>
            <a:r>
              <a:rPr lang="en-US"/>
              <a:t>Click icon to add picture</a:t>
            </a:r>
          </a:p>
        </p:txBody>
      </p:sp>
      <p:sp>
        <p:nvSpPr>
          <p:cNvPr id="4" name="Text Placeholder 3">
            <a:extLst>
              <a:ext uri="{FF2B5EF4-FFF2-40B4-BE49-F238E27FC236}">
                <a16:creationId xmlns:a16="http://schemas.microsoft.com/office/drawing/2014/main" id="{3110B790-E414-CEF2-EB61-B70E0C711620}"/>
              </a:ext>
            </a:extLst>
          </p:cNvPr>
          <p:cNvSpPr txBox="1">
            <a:spLocks noGrp="1"/>
          </p:cNvSpPr>
          <p:nvPr>
            <p:ph type="body" idx="2"/>
          </p:nvPr>
        </p:nvSpPr>
        <p:spPr>
          <a:xfrm>
            <a:off x="677332" y="5367335"/>
            <a:ext cx="8596667" cy="674022"/>
          </a:xfrm>
        </p:spPr>
        <p:txBody>
          <a:bodyPr/>
          <a:lstStyle>
            <a:lvl1pPr marL="0" indent="0">
              <a:buNone/>
              <a:defRPr sz="1200"/>
            </a:lvl1pPr>
          </a:lstStyle>
          <a:p>
            <a:pPr lvl="0"/>
            <a:r>
              <a:rPr lang="en-US"/>
              <a:t>Click to edit Master text styles</a:t>
            </a:r>
          </a:p>
        </p:txBody>
      </p:sp>
      <p:sp>
        <p:nvSpPr>
          <p:cNvPr id="5" name="Footer Placeholder 5">
            <a:extLst>
              <a:ext uri="{FF2B5EF4-FFF2-40B4-BE49-F238E27FC236}">
                <a16:creationId xmlns:a16="http://schemas.microsoft.com/office/drawing/2014/main" id="{457D41E4-34F8-6D7D-89EE-5768608ABF36}"/>
              </a:ext>
            </a:extLst>
          </p:cNvPr>
          <p:cNvSpPr txBox="1">
            <a:spLocks noGrp="1"/>
          </p:cNvSpPr>
          <p:nvPr>
            <p:ph type="ftr" sz="quarter" idx="9"/>
          </p:nvPr>
        </p:nvSpPr>
        <p:spPr/>
        <p:txBody>
          <a:bodyPr/>
          <a:lstStyle>
            <a:lvl1pPr>
              <a:defRPr/>
            </a:lvl1pPr>
          </a:lstStyle>
          <a:p>
            <a:pPr lvl="0"/>
            <a:endParaRPr lang="en-GB"/>
          </a:p>
        </p:txBody>
      </p:sp>
      <p:sp>
        <p:nvSpPr>
          <p:cNvPr id="6" name="Slide Number Placeholder 6">
            <a:extLst>
              <a:ext uri="{FF2B5EF4-FFF2-40B4-BE49-F238E27FC236}">
                <a16:creationId xmlns:a16="http://schemas.microsoft.com/office/drawing/2014/main" id="{6090923A-D097-6012-BF56-6094A58F665F}"/>
              </a:ext>
            </a:extLst>
          </p:cNvPr>
          <p:cNvSpPr txBox="1">
            <a:spLocks noGrp="1"/>
          </p:cNvSpPr>
          <p:nvPr>
            <p:ph type="sldNum" sz="quarter" idx="8"/>
          </p:nvPr>
        </p:nvSpPr>
        <p:spPr/>
        <p:txBody>
          <a:bodyPr/>
          <a:lstStyle>
            <a:lvl1pPr>
              <a:defRPr/>
            </a:lvl1pPr>
          </a:lstStyle>
          <a:p>
            <a:pPr lvl="0"/>
            <a:fld id="{729DC22E-49C8-483E-A789-28E7717D156E}" type="slidenum">
              <a:t>‹#›</a:t>
            </a:fld>
            <a:endParaRPr lang="en-GB"/>
          </a:p>
        </p:txBody>
      </p:sp>
      <p:sp>
        <p:nvSpPr>
          <p:cNvPr id="7" name="Date Placeholder 4">
            <a:extLst>
              <a:ext uri="{FF2B5EF4-FFF2-40B4-BE49-F238E27FC236}">
                <a16:creationId xmlns:a16="http://schemas.microsoft.com/office/drawing/2014/main" id="{91B872A5-69FB-2788-5682-347607B2186C}"/>
              </a:ext>
            </a:extLst>
          </p:cNvPr>
          <p:cNvSpPr txBox="1">
            <a:spLocks noGrp="1"/>
          </p:cNvSpPr>
          <p:nvPr>
            <p:ph type="dt" sz="half" idx="7"/>
          </p:nvPr>
        </p:nvSpPr>
        <p:spPr/>
        <p:txBody>
          <a:bodyPr/>
          <a:lstStyle>
            <a:lvl1pPr>
              <a:defRPr/>
            </a:lvl1pPr>
          </a:lstStyle>
          <a:p>
            <a:pPr lvl="0"/>
            <a:fld id="{DB6BCDD0-0761-4217-B477-E3D867EF82C7}" type="datetime1">
              <a:rPr lang="en-GB"/>
              <a:pPr lvl="0"/>
              <a:t>24/05/2024</a:t>
            </a:fld>
            <a:endParaRPr lang="en-GB"/>
          </a:p>
        </p:txBody>
      </p:sp>
    </p:spTree>
    <p:extLst>
      <p:ext uri="{BB962C8B-B14F-4D97-AF65-F5344CB8AC3E}">
        <p14:creationId xmlns:p14="http://schemas.microsoft.com/office/powerpoint/2010/main" val="4192562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2" name="Group 43">
            <a:extLst>
              <a:ext uri="{FF2B5EF4-FFF2-40B4-BE49-F238E27FC236}">
                <a16:creationId xmlns:a16="http://schemas.microsoft.com/office/drawing/2014/main" id="{06102DA1-5689-39E6-AC15-10BE73A9B30E}"/>
              </a:ext>
            </a:extLst>
          </p:cNvPr>
          <p:cNvGrpSpPr/>
          <p:nvPr/>
        </p:nvGrpSpPr>
        <p:grpSpPr>
          <a:xfrm>
            <a:off x="0" y="-8467"/>
            <a:ext cx="12192005" cy="6866467"/>
            <a:chOff x="0" y="-8467"/>
            <a:chExt cx="12192005" cy="6866467"/>
          </a:xfrm>
        </p:grpSpPr>
        <p:cxnSp>
          <p:nvCxnSpPr>
            <p:cNvPr id="3" name="Straight Connector 19">
              <a:extLst>
                <a:ext uri="{FF2B5EF4-FFF2-40B4-BE49-F238E27FC236}">
                  <a16:creationId xmlns:a16="http://schemas.microsoft.com/office/drawing/2014/main" id="{AB4A0228-505C-F234-FE8C-6B526B1B0634}"/>
                </a:ext>
              </a:extLst>
            </p:cNvPr>
            <p:cNvCxnSpPr/>
            <p:nvPr/>
          </p:nvCxnSpPr>
          <p:spPr>
            <a:xfrm>
              <a:off x="9371008" y="0"/>
              <a:ext cx="1219207" cy="6858000"/>
            </a:xfrm>
            <a:prstGeom prst="straightConnector1">
              <a:avLst/>
            </a:prstGeom>
            <a:noFill/>
            <a:ln w="9528" cap="rnd">
              <a:solidFill>
                <a:srgbClr val="5FCBEF">
                  <a:alpha val="70000"/>
                </a:srgbClr>
              </a:solidFill>
              <a:prstDash val="solid"/>
              <a:miter/>
            </a:ln>
          </p:spPr>
        </p:cxnSp>
        <p:cxnSp>
          <p:nvCxnSpPr>
            <p:cNvPr id="4" name="Straight Connector 20">
              <a:extLst>
                <a:ext uri="{FF2B5EF4-FFF2-40B4-BE49-F238E27FC236}">
                  <a16:creationId xmlns:a16="http://schemas.microsoft.com/office/drawing/2014/main" id="{315B268C-BACD-4D0C-691C-80ECCCCA4002}"/>
                </a:ext>
              </a:extLst>
            </p:cNvPr>
            <p:cNvCxnSpPr/>
            <p:nvPr/>
          </p:nvCxnSpPr>
          <p:spPr>
            <a:xfrm flipH="1">
              <a:off x="7425266" y="3681410"/>
              <a:ext cx="4763557" cy="3176590"/>
            </a:xfrm>
            <a:prstGeom prst="straightConnector1">
              <a:avLst/>
            </a:prstGeom>
            <a:noFill/>
            <a:ln w="9528" cap="rnd">
              <a:solidFill>
                <a:srgbClr val="5FCBEF">
                  <a:alpha val="70000"/>
                </a:srgbClr>
              </a:solidFill>
              <a:prstDash val="solid"/>
              <a:miter/>
            </a:ln>
          </p:spPr>
        </p:cxnSp>
        <p:sp>
          <p:nvSpPr>
            <p:cNvPr id="5" name="Rectangle 23">
              <a:extLst>
                <a:ext uri="{FF2B5EF4-FFF2-40B4-BE49-F238E27FC236}">
                  <a16:creationId xmlns:a16="http://schemas.microsoft.com/office/drawing/2014/main" id="{E4CF73D5-DBAE-FC25-6E5A-A0438FE4EACD}"/>
                </a:ext>
              </a:extLst>
            </p:cNvPr>
            <p:cNvSpPr/>
            <p:nvPr/>
          </p:nvSpPr>
          <p:spPr>
            <a:xfrm>
              <a:off x="9181472" y="-8467"/>
              <a:ext cx="3007351" cy="6866467"/>
            </a:xfrm>
            <a:custGeom>
              <a:avLst/>
              <a:gdLst>
                <a:gd name="f0" fmla="val w"/>
                <a:gd name="f1" fmla="val h"/>
                <a:gd name="f2" fmla="val 0"/>
                <a:gd name="f3" fmla="val 3007349"/>
                <a:gd name="f4" fmla="val 6866467"/>
                <a:gd name="f5" fmla="val 2045532"/>
                <a:gd name="f6" fmla="*/ f0 1 3007349"/>
                <a:gd name="f7" fmla="*/ f1 1 6866467"/>
                <a:gd name="f8" fmla="+- f4 0 f2"/>
                <a:gd name="f9" fmla="+- f3 0 f2"/>
                <a:gd name="f10" fmla="*/ f9 1 3007349"/>
                <a:gd name="f11" fmla="*/ f8 1 6866467"/>
                <a:gd name="f12" fmla="*/ f2 1 f10"/>
                <a:gd name="f13" fmla="*/ f3 1 f10"/>
                <a:gd name="f14" fmla="*/ f2 1 f11"/>
                <a:gd name="f15" fmla="*/ f4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3007349" h="6866467">
                  <a:moveTo>
                    <a:pt x="f5" y="f2"/>
                  </a:moveTo>
                  <a:lnTo>
                    <a:pt x="f3" y="f2"/>
                  </a:lnTo>
                  <a:lnTo>
                    <a:pt x="f3" y="f4"/>
                  </a:lnTo>
                  <a:lnTo>
                    <a:pt x="f2" y="f4"/>
                  </a:lnTo>
                  <a:lnTo>
                    <a:pt x="f5" y="f2"/>
                  </a:lnTo>
                  <a:close/>
                </a:path>
              </a:pathLst>
            </a:custGeom>
            <a:solidFill>
              <a:srgbClr val="5FCBEF">
                <a:alpha val="36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6" name="Rectangle 25">
              <a:extLst>
                <a:ext uri="{FF2B5EF4-FFF2-40B4-BE49-F238E27FC236}">
                  <a16:creationId xmlns:a16="http://schemas.microsoft.com/office/drawing/2014/main" id="{92DF9690-C0FE-57E5-CCF4-A67C73E0D3B3}"/>
                </a:ext>
              </a:extLst>
            </p:cNvPr>
            <p:cNvSpPr/>
            <p:nvPr/>
          </p:nvSpPr>
          <p:spPr>
            <a:xfrm>
              <a:off x="9603440" y="-8467"/>
              <a:ext cx="2588556" cy="6866467"/>
            </a:xfrm>
            <a:custGeom>
              <a:avLst/>
              <a:gdLst>
                <a:gd name="f0" fmla="val w"/>
                <a:gd name="f1" fmla="val h"/>
                <a:gd name="f2" fmla="val 0"/>
                <a:gd name="f3" fmla="val 2573311"/>
                <a:gd name="f4" fmla="val 6866467"/>
                <a:gd name="f5" fmla="val 1202336"/>
                <a:gd name="f6" fmla="*/ f0 1 2573311"/>
                <a:gd name="f7" fmla="*/ f1 1 6866467"/>
                <a:gd name="f8" fmla="+- f4 0 f2"/>
                <a:gd name="f9" fmla="+- f3 0 f2"/>
                <a:gd name="f10" fmla="*/ f9 1 2573311"/>
                <a:gd name="f11" fmla="*/ f8 1 6866467"/>
                <a:gd name="f12" fmla="*/ f2 1 f10"/>
                <a:gd name="f13" fmla="*/ f3 1 f10"/>
                <a:gd name="f14" fmla="*/ f2 1 f11"/>
                <a:gd name="f15" fmla="*/ f4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2573311" h="6866467">
                  <a:moveTo>
                    <a:pt x="f2" y="f2"/>
                  </a:moveTo>
                  <a:lnTo>
                    <a:pt x="f3" y="f2"/>
                  </a:lnTo>
                  <a:lnTo>
                    <a:pt x="f3" y="f4"/>
                  </a:lnTo>
                  <a:lnTo>
                    <a:pt x="f5" y="f4"/>
                  </a:lnTo>
                  <a:lnTo>
                    <a:pt x="f2" y="f2"/>
                  </a:lnTo>
                  <a:close/>
                </a:path>
              </a:pathLst>
            </a:custGeom>
            <a:solidFill>
              <a:srgbClr val="5FCBEF">
                <a:alpha val="2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7" name="Isosceles Triangle 23">
              <a:extLst>
                <a:ext uri="{FF2B5EF4-FFF2-40B4-BE49-F238E27FC236}">
                  <a16:creationId xmlns:a16="http://schemas.microsoft.com/office/drawing/2014/main" id="{9E624707-BBBB-4DE7-5A02-6BA6D4626441}"/>
                </a:ext>
              </a:extLst>
            </p:cNvPr>
            <p:cNvSpPr/>
            <p:nvPr/>
          </p:nvSpPr>
          <p:spPr>
            <a:xfrm>
              <a:off x="8932334" y="3047996"/>
              <a:ext cx="3259671" cy="3810003"/>
            </a:xfrm>
            <a:custGeom>
              <a:avLst/>
              <a:gdLst>
                <a:gd name="f0" fmla="val 10800000"/>
                <a:gd name="f1" fmla="val 5400000"/>
                <a:gd name="f2" fmla="val 180"/>
                <a:gd name="f3" fmla="val w"/>
                <a:gd name="f4" fmla="val h"/>
                <a:gd name="f5" fmla="val ss"/>
                <a:gd name="f6" fmla="val 0"/>
                <a:gd name="f7" fmla="val 100000"/>
                <a:gd name="f8" fmla="+- 0 0 -360"/>
                <a:gd name="f9" fmla="+- 0 0 -270"/>
                <a:gd name="f10" fmla="+- 0 0 -180"/>
                <a:gd name="f11" fmla="+- 0 0 -90"/>
                <a:gd name="f12" fmla="abs f3"/>
                <a:gd name="f13" fmla="abs f4"/>
                <a:gd name="f14" fmla="abs f5"/>
                <a:gd name="f15" fmla="*/ f8 f0 1"/>
                <a:gd name="f16" fmla="*/ f9 f0 1"/>
                <a:gd name="f17" fmla="*/ f10 f0 1"/>
                <a:gd name="f18" fmla="*/ f11 f0 1"/>
                <a:gd name="f19" fmla="?: f12 f3 1"/>
                <a:gd name="f20" fmla="?: f13 f4 1"/>
                <a:gd name="f21" fmla="?: f14 f5 1"/>
                <a:gd name="f22" fmla="*/ f15 1 f2"/>
                <a:gd name="f23" fmla="*/ f16 1 f2"/>
                <a:gd name="f24" fmla="*/ f17 1 f2"/>
                <a:gd name="f25" fmla="*/ f18 1 f2"/>
                <a:gd name="f26" fmla="*/ f19 1 21600"/>
                <a:gd name="f27" fmla="*/ f20 1 21600"/>
                <a:gd name="f28" fmla="*/ 21600 f19 1"/>
                <a:gd name="f29" fmla="*/ 21600 f20 1"/>
                <a:gd name="f30" fmla="+- f22 0 f1"/>
                <a:gd name="f31" fmla="+- f23 0 f1"/>
                <a:gd name="f32" fmla="+- f24 0 f1"/>
                <a:gd name="f33" fmla="+- f25 0 f1"/>
                <a:gd name="f34" fmla="min f27 f26"/>
                <a:gd name="f35" fmla="*/ f28 1 f21"/>
                <a:gd name="f36" fmla="*/ f29 1 f21"/>
                <a:gd name="f37" fmla="val f35"/>
                <a:gd name="f38" fmla="val f36"/>
                <a:gd name="f39" fmla="*/ f6 f34 1"/>
                <a:gd name="f40" fmla="+- f38 0 f6"/>
                <a:gd name="f41" fmla="+- f37 0 f6"/>
                <a:gd name="f42" fmla="*/ f38 f34 1"/>
                <a:gd name="f43" fmla="*/ f37 f34 1"/>
                <a:gd name="f44" fmla="*/ f40 1 2"/>
                <a:gd name="f45" fmla="*/ f41 1 2"/>
                <a:gd name="f46" fmla="*/ f41 f7 1"/>
                <a:gd name="f47" fmla="+- f6 f44 0"/>
                <a:gd name="f48" fmla="*/ f46 1 200000"/>
                <a:gd name="f49" fmla="*/ f46 1 100000"/>
                <a:gd name="f50" fmla="+- f48 f45 0"/>
                <a:gd name="f51" fmla="*/ f48 f34 1"/>
                <a:gd name="f52" fmla="*/ f47 f34 1"/>
                <a:gd name="f53" fmla="*/ f49 f34 1"/>
                <a:gd name="f54" fmla="*/ f50 f34 1"/>
              </a:gdLst>
              <a:ahLst/>
              <a:cxnLst>
                <a:cxn ang="3cd4">
                  <a:pos x="hc" y="t"/>
                </a:cxn>
                <a:cxn ang="0">
                  <a:pos x="r" y="vc"/>
                </a:cxn>
                <a:cxn ang="cd4">
                  <a:pos x="hc" y="b"/>
                </a:cxn>
                <a:cxn ang="cd2">
                  <a:pos x="l" y="vc"/>
                </a:cxn>
                <a:cxn ang="f30">
                  <a:pos x="f53" y="f39"/>
                </a:cxn>
                <a:cxn ang="f31">
                  <a:pos x="f51" y="f52"/>
                </a:cxn>
                <a:cxn ang="f32">
                  <a:pos x="f39" y="f42"/>
                </a:cxn>
                <a:cxn ang="f32">
                  <a:pos x="f53" y="f42"/>
                </a:cxn>
                <a:cxn ang="f32">
                  <a:pos x="f43" y="f42"/>
                </a:cxn>
                <a:cxn ang="f33">
                  <a:pos x="f54" y="f52"/>
                </a:cxn>
              </a:cxnLst>
              <a:rect l="f51" t="f52" r="f54" b="f42"/>
              <a:pathLst>
                <a:path>
                  <a:moveTo>
                    <a:pt x="f39" y="f42"/>
                  </a:moveTo>
                  <a:lnTo>
                    <a:pt x="f53" y="f39"/>
                  </a:lnTo>
                  <a:lnTo>
                    <a:pt x="f43" y="f42"/>
                  </a:lnTo>
                  <a:close/>
                </a:path>
              </a:pathLst>
            </a:custGeom>
            <a:solidFill>
              <a:srgbClr val="17B0E4">
                <a:alpha val="66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8" name="Rectangle 27">
              <a:extLst>
                <a:ext uri="{FF2B5EF4-FFF2-40B4-BE49-F238E27FC236}">
                  <a16:creationId xmlns:a16="http://schemas.microsoft.com/office/drawing/2014/main" id="{1A2F9D43-03D3-175B-3702-6B62B4F72CA7}"/>
                </a:ext>
              </a:extLst>
            </p:cNvPr>
            <p:cNvSpPr/>
            <p:nvPr/>
          </p:nvSpPr>
          <p:spPr>
            <a:xfrm>
              <a:off x="9334496" y="-8467"/>
              <a:ext cx="2854327" cy="6866467"/>
            </a:xfrm>
            <a:custGeom>
              <a:avLst/>
              <a:gdLst>
                <a:gd name="f0" fmla="val w"/>
                <a:gd name="f1" fmla="val h"/>
                <a:gd name="f2" fmla="val 0"/>
                <a:gd name="f3" fmla="val 2858013"/>
                <a:gd name="f4" fmla="val 6866467"/>
                <a:gd name="f5" fmla="val 2473942"/>
                <a:gd name="f6" fmla="*/ f0 1 2858013"/>
                <a:gd name="f7" fmla="*/ f1 1 6866467"/>
                <a:gd name="f8" fmla="+- f4 0 f2"/>
                <a:gd name="f9" fmla="+- f3 0 f2"/>
                <a:gd name="f10" fmla="*/ f9 1 2858013"/>
                <a:gd name="f11" fmla="*/ f8 1 6866467"/>
                <a:gd name="f12" fmla="*/ f2 1 f10"/>
                <a:gd name="f13" fmla="*/ f3 1 f10"/>
                <a:gd name="f14" fmla="*/ f2 1 f11"/>
                <a:gd name="f15" fmla="*/ f4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2858013" h="6866467">
                  <a:moveTo>
                    <a:pt x="f2" y="f2"/>
                  </a:moveTo>
                  <a:lnTo>
                    <a:pt x="f3" y="f2"/>
                  </a:lnTo>
                  <a:lnTo>
                    <a:pt x="f3" y="f4"/>
                  </a:lnTo>
                  <a:lnTo>
                    <a:pt x="f5" y="f4"/>
                  </a:lnTo>
                  <a:lnTo>
                    <a:pt x="f2" y="f2"/>
                  </a:lnTo>
                  <a:close/>
                </a:path>
              </a:pathLst>
            </a:custGeom>
            <a:solidFill>
              <a:srgbClr val="17B0E4">
                <a:alpha val="5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9" name="Rectangle 28">
              <a:extLst>
                <a:ext uri="{FF2B5EF4-FFF2-40B4-BE49-F238E27FC236}">
                  <a16:creationId xmlns:a16="http://schemas.microsoft.com/office/drawing/2014/main" id="{8390E24D-1A2F-1573-2151-A5A4C3F9D202}"/>
                </a:ext>
              </a:extLst>
            </p:cNvPr>
            <p:cNvSpPr/>
            <p:nvPr/>
          </p:nvSpPr>
          <p:spPr>
            <a:xfrm>
              <a:off x="10898733" y="-8467"/>
              <a:ext cx="1290090" cy="6866467"/>
            </a:xfrm>
            <a:custGeom>
              <a:avLst/>
              <a:gdLst>
                <a:gd name="f0" fmla="val w"/>
                <a:gd name="f1" fmla="val h"/>
                <a:gd name="f2" fmla="val 0"/>
                <a:gd name="f3" fmla="val 1290094"/>
                <a:gd name="f4" fmla="val 6858000"/>
                <a:gd name="f5" fmla="val 1019735"/>
                <a:gd name="f6" fmla="*/ f0 1 1290094"/>
                <a:gd name="f7" fmla="*/ f1 1 6858000"/>
                <a:gd name="f8" fmla="+- f4 0 f2"/>
                <a:gd name="f9" fmla="+- f3 0 f2"/>
                <a:gd name="f10" fmla="*/ f9 1 1290094"/>
                <a:gd name="f11" fmla="*/ f8 1 6858000"/>
                <a:gd name="f12" fmla="*/ f2 1 f10"/>
                <a:gd name="f13" fmla="*/ f3 1 f10"/>
                <a:gd name="f14" fmla="*/ f2 1 f11"/>
                <a:gd name="f15" fmla="*/ f4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1290094" h="6858000">
                  <a:moveTo>
                    <a:pt x="f5" y="f2"/>
                  </a:moveTo>
                  <a:lnTo>
                    <a:pt x="f3" y="f2"/>
                  </a:lnTo>
                  <a:lnTo>
                    <a:pt x="f3" y="f4"/>
                  </a:lnTo>
                  <a:lnTo>
                    <a:pt x="f2" y="f4"/>
                  </a:lnTo>
                  <a:lnTo>
                    <a:pt x="f5" y="f2"/>
                  </a:lnTo>
                  <a:close/>
                </a:path>
              </a:pathLst>
            </a:custGeom>
            <a:solidFill>
              <a:srgbClr val="2E83C3">
                <a:alpha val="7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10" name="Rectangle 29">
              <a:extLst>
                <a:ext uri="{FF2B5EF4-FFF2-40B4-BE49-F238E27FC236}">
                  <a16:creationId xmlns:a16="http://schemas.microsoft.com/office/drawing/2014/main" id="{426CDBD9-D56C-EFE9-41EE-A595743A7D84}"/>
                </a:ext>
              </a:extLst>
            </p:cNvPr>
            <p:cNvSpPr/>
            <p:nvPr/>
          </p:nvSpPr>
          <p:spPr>
            <a:xfrm>
              <a:off x="10938994" y="-8467"/>
              <a:ext cx="1249829" cy="6866467"/>
            </a:xfrm>
            <a:custGeom>
              <a:avLst/>
              <a:gdLst>
                <a:gd name="f0" fmla="val w"/>
                <a:gd name="f1" fmla="val h"/>
                <a:gd name="f2" fmla="val 0"/>
                <a:gd name="f3" fmla="val 1249825"/>
                <a:gd name="f4" fmla="val 6858000"/>
                <a:gd name="f5" fmla="val 1109382"/>
                <a:gd name="f6" fmla="*/ f0 1 1249825"/>
                <a:gd name="f7" fmla="*/ f1 1 6858000"/>
                <a:gd name="f8" fmla="+- f4 0 f2"/>
                <a:gd name="f9" fmla="+- f3 0 f2"/>
                <a:gd name="f10" fmla="*/ f9 1 1249825"/>
                <a:gd name="f11" fmla="*/ f8 1 6858000"/>
                <a:gd name="f12" fmla="*/ f2 1 f10"/>
                <a:gd name="f13" fmla="*/ f3 1 f10"/>
                <a:gd name="f14" fmla="*/ f2 1 f11"/>
                <a:gd name="f15" fmla="*/ f4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1249825" h="6858000">
                  <a:moveTo>
                    <a:pt x="f2" y="f2"/>
                  </a:moveTo>
                  <a:lnTo>
                    <a:pt x="f3" y="f2"/>
                  </a:lnTo>
                  <a:lnTo>
                    <a:pt x="f3" y="f4"/>
                  </a:lnTo>
                  <a:lnTo>
                    <a:pt x="f5" y="f4"/>
                  </a:lnTo>
                  <a:lnTo>
                    <a:pt x="f2" y="f2"/>
                  </a:lnTo>
                  <a:close/>
                </a:path>
              </a:pathLst>
            </a:custGeom>
            <a:solidFill>
              <a:srgbClr val="236292">
                <a:alpha val="8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11" name="Isosceles Triangle 27">
              <a:extLst>
                <a:ext uri="{FF2B5EF4-FFF2-40B4-BE49-F238E27FC236}">
                  <a16:creationId xmlns:a16="http://schemas.microsoft.com/office/drawing/2014/main" id="{C6B1553C-0F98-3DD1-73FE-BABEDDAC4A03}"/>
                </a:ext>
              </a:extLst>
            </p:cNvPr>
            <p:cNvSpPr/>
            <p:nvPr/>
          </p:nvSpPr>
          <p:spPr>
            <a:xfrm>
              <a:off x="10371664" y="3589870"/>
              <a:ext cx="1817159" cy="3268129"/>
            </a:xfrm>
            <a:custGeom>
              <a:avLst/>
              <a:gdLst>
                <a:gd name="f0" fmla="val 10800000"/>
                <a:gd name="f1" fmla="val 5400000"/>
                <a:gd name="f2" fmla="val 180"/>
                <a:gd name="f3" fmla="val w"/>
                <a:gd name="f4" fmla="val h"/>
                <a:gd name="f5" fmla="val ss"/>
                <a:gd name="f6" fmla="val 0"/>
                <a:gd name="f7" fmla="val 100000"/>
                <a:gd name="f8" fmla="+- 0 0 -360"/>
                <a:gd name="f9" fmla="+- 0 0 -270"/>
                <a:gd name="f10" fmla="+- 0 0 -180"/>
                <a:gd name="f11" fmla="+- 0 0 -90"/>
                <a:gd name="f12" fmla="abs f3"/>
                <a:gd name="f13" fmla="abs f4"/>
                <a:gd name="f14" fmla="abs f5"/>
                <a:gd name="f15" fmla="*/ f8 f0 1"/>
                <a:gd name="f16" fmla="*/ f9 f0 1"/>
                <a:gd name="f17" fmla="*/ f10 f0 1"/>
                <a:gd name="f18" fmla="*/ f11 f0 1"/>
                <a:gd name="f19" fmla="?: f12 f3 1"/>
                <a:gd name="f20" fmla="?: f13 f4 1"/>
                <a:gd name="f21" fmla="?: f14 f5 1"/>
                <a:gd name="f22" fmla="*/ f15 1 f2"/>
                <a:gd name="f23" fmla="*/ f16 1 f2"/>
                <a:gd name="f24" fmla="*/ f17 1 f2"/>
                <a:gd name="f25" fmla="*/ f18 1 f2"/>
                <a:gd name="f26" fmla="*/ f19 1 21600"/>
                <a:gd name="f27" fmla="*/ f20 1 21600"/>
                <a:gd name="f28" fmla="*/ 21600 f19 1"/>
                <a:gd name="f29" fmla="*/ 21600 f20 1"/>
                <a:gd name="f30" fmla="+- f22 0 f1"/>
                <a:gd name="f31" fmla="+- f23 0 f1"/>
                <a:gd name="f32" fmla="+- f24 0 f1"/>
                <a:gd name="f33" fmla="+- f25 0 f1"/>
                <a:gd name="f34" fmla="min f27 f26"/>
                <a:gd name="f35" fmla="*/ f28 1 f21"/>
                <a:gd name="f36" fmla="*/ f29 1 f21"/>
                <a:gd name="f37" fmla="val f35"/>
                <a:gd name="f38" fmla="val f36"/>
                <a:gd name="f39" fmla="*/ f6 f34 1"/>
                <a:gd name="f40" fmla="+- f38 0 f6"/>
                <a:gd name="f41" fmla="+- f37 0 f6"/>
                <a:gd name="f42" fmla="*/ f38 f34 1"/>
                <a:gd name="f43" fmla="*/ f37 f34 1"/>
                <a:gd name="f44" fmla="*/ f40 1 2"/>
                <a:gd name="f45" fmla="*/ f41 1 2"/>
                <a:gd name="f46" fmla="*/ f41 f7 1"/>
                <a:gd name="f47" fmla="+- f6 f44 0"/>
                <a:gd name="f48" fmla="*/ f46 1 200000"/>
                <a:gd name="f49" fmla="*/ f46 1 100000"/>
                <a:gd name="f50" fmla="+- f48 f45 0"/>
                <a:gd name="f51" fmla="*/ f48 f34 1"/>
                <a:gd name="f52" fmla="*/ f47 f34 1"/>
                <a:gd name="f53" fmla="*/ f49 f34 1"/>
                <a:gd name="f54" fmla="*/ f50 f34 1"/>
              </a:gdLst>
              <a:ahLst/>
              <a:cxnLst>
                <a:cxn ang="3cd4">
                  <a:pos x="hc" y="t"/>
                </a:cxn>
                <a:cxn ang="0">
                  <a:pos x="r" y="vc"/>
                </a:cxn>
                <a:cxn ang="cd4">
                  <a:pos x="hc" y="b"/>
                </a:cxn>
                <a:cxn ang="cd2">
                  <a:pos x="l" y="vc"/>
                </a:cxn>
                <a:cxn ang="f30">
                  <a:pos x="f53" y="f39"/>
                </a:cxn>
                <a:cxn ang="f31">
                  <a:pos x="f51" y="f52"/>
                </a:cxn>
                <a:cxn ang="f32">
                  <a:pos x="f39" y="f42"/>
                </a:cxn>
                <a:cxn ang="f32">
                  <a:pos x="f53" y="f42"/>
                </a:cxn>
                <a:cxn ang="f32">
                  <a:pos x="f43" y="f42"/>
                </a:cxn>
                <a:cxn ang="f33">
                  <a:pos x="f54" y="f52"/>
                </a:cxn>
              </a:cxnLst>
              <a:rect l="f51" t="f52" r="f54" b="f42"/>
              <a:pathLst>
                <a:path>
                  <a:moveTo>
                    <a:pt x="f39" y="f42"/>
                  </a:moveTo>
                  <a:lnTo>
                    <a:pt x="f53" y="f39"/>
                  </a:lnTo>
                  <a:lnTo>
                    <a:pt x="f43" y="f42"/>
                  </a:lnTo>
                  <a:close/>
                </a:path>
              </a:pathLst>
            </a:custGeom>
            <a:solidFill>
              <a:srgbClr val="17B0E4">
                <a:alpha val="66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sp>
          <p:nvSpPr>
            <p:cNvPr id="12" name="Isosceles Triangle 18">
              <a:extLst>
                <a:ext uri="{FF2B5EF4-FFF2-40B4-BE49-F238E27FC236}">
                  <a16:creationId xmlns:a16="http://schemas.microsoft.com/office/drawing/2014/main" id="{60E037F8-83EC-9E76-DF09-9A6C505D8453}"/>
                </a:ext>
              </a:extLst>
            </p:cNvPr>
            <p:cNvSpPr/>
            <p:nvPr/>
          </p:nvSpPr>
          <p:spPr>
            <a:xfrm>
              <a:off x="0" y="4013201"/>
              <a:ext cx="448732" cy="2844798"/>
            </a:xfrm>
            <a:custGeom>
              <a:avLst/>
              <a:gdLst>
                <a:gd name="f0" fmla="val 10800000"/>
                <a:gd name="f1" fmla="val 5400000"/>
                <a:gd name="f2" fmla="val 180"/>
                <a:gd name="f3" fmla="val w"/>
                <a:gd name="f4" fmla="val h"/>
                <a:gd name="f5" fmla="val ss"/>
                <a:gd name="f6" fmla="val 0"/>
                <a:gd name="f7" fmla="+- 0 0 -360"/>
                <a:gd name="f8" fmla="+- 0 0 -270"/>
                <a:gd name="f9" fmla="+- 0 0 -180"/>
                <a:gd name="f10" fmla="+- 0 0 -90"/>
                <a:gd name="f11" fmla="abs f3"/>
                <a:gd name="f12" fmla="abs f4"/>
                <a:gd name="f13" fmla="abs f5"/>
                <a:gd name="f14" fmla="*/ f7 f0 1"/>
                <a:gd name="f15" fmla="*/ f8 f0 1"/>
                <a:gd name="f16" fmla="*/ f9 f0 1"/>
                <a:gd name="f17" fmla="*/ f10 f0 1"/>
                <a:gd name="f18" fmla="?: f11 f3 1"/>
                <a:gd name="f19" fmla="?: f12 f4 1"/>
                <a:gd name="f20" fmla="?: f13 f5 1"/>
                <a:gd name="f21" fmla="*/ f14 1 f2"/>
                <a:gd name="f22" fmla="*/ f15 1 f2"/>
                <a:gd name="f23" fmla="*/ f16 1 f2"/>
                <a:gd name="f24" fmla="*/ f17 1 f2"/>
                <a:gd name="f25" fmla="*/ f18 1 21600"/>
                <a:gd name="f26" fmla="*/ f19 1 21600"/>
                <a:gd name="f27" fmla="*/ 21600 f18 1"/>
                <a:gd name="f28" fmla="*/ 21600 f19 1"/>
                <a:gd name="f29" fmla="+- f21 0 f1"/>
                <a:gd name="f30" fmla="+- f22 0 f1"/>
                <a:gd name="f31" fmla="+- f23 0 f1"/>
                <a:gd name="f32" fmla="+- f24 0 f1"/>
                <a:gd name="f33" fmla="min f26 f25"/>
                <a:gd name="f34" fmla="*/ f27 1 f20"/>
                <a:gd name="f35" fmla="*/ f28 1 f20"/>
                <a:gd name="f36" fmla="val f34"/>
                <a:gd name="f37" fmla="val f35"/>
                <a:gd name="f38" fmla="*/ f6 f33 1"/>
                <a:gd name="f39" fmla="+- f37 0 f6"/>
                <a:gd name="f40" fmla="+- f36 0 f6"/>
                <a:gd name="f41" fmla="*/ f37 f33 1"/>
                <a:gd name="f42" fmla="*/ f36 f33 1"/>
                <a:gd name="f43" fmla="*/ f39 1 2"/>
                <a:gd name="f44" fmla="*/ f40 1 2"/>
                <a:gd name="f45" fmla="*/ f40 f6 1"/>
                <a:gd name="f46" fmla="+- f6 f43 0"/>
                <a:gd name="f47" fmla="*/ f45 1 200000"/>
                <a:gd name="f48" fmla="*/ f45 1 100000"/>
                <a:gd name="f49" fmla="+- f47 f44 0"/>
                <a:gd name="f50" fmla="*/ f47 f33 1"/>
                <a:gd name="f51" fmla="*/ f46 f33 1"/>
                <a:gd name="f52" fmla="*/ f48 f33 1"/>
                <a:gd name="f53" fmla="*/ f49 f33 1"/>
              </a:gdLst>
              <a:ahLst/>
              <a:cxnLst>
                <a:cxn ang="3cd4">
                  <a:pos x="hc" y="t"/>
                </a:cxn>
                <a:cxn ang="0">
                  <a:pos x="r" y="vc"/>
                </a:cxn>
                <a:cxn ang="cd4">
                  <a:pos x="hc" y="b"/>
                </a:cxn>
                <a:cxn ang="cd2">
                  <a:pos x="l" y="vc"/>
                </a:cxn>
                <a:cxn ang="f29">
                  <a:pos x="f52" y="f38"/>
                </a:cxn>
                <a:cxn ang="f30">
                  <a:pos x="f50" y="f51"/>
                </a:cxn>
                <a:cxn ang="f31">
                  <a:pos x="f38" y="f41"/>
                </a:cxn>
                <a:cxn ang="f31">
                  <a:pos x="f52" y="f41"/>
                </a:cxn>
                <a:cxn ang="f31">
                  <a:pos x="f42" y="f41"/>
                </a:cxn>
                <a:cxn ang="f32">
                  <a:pos x="f53" y="f51"/>
                </a:cxn>
              </a:cxnLst>
              <a:rect l="f50" t="f51" r="f53" b="f41"/>
              <a:pathLst>
                <a:path>
                  <a:moveTo>
                    <a:pt x="f38" y="f41"/>
                  </a:moveTo>
                  <a:lnTo>
                    <a:pt x="f52" y="f38"/>
                  </a:lnTo>
                  <a:lnTo>
                    <a:pt x="f42" y="f41"/>
                  </a:lnTo>
                  <a:close/>
                </a:path>
              </a:pathLst>
            </a:custGeom>
            <a:solidFill>
              <a:srgbClr val="5FCBEF">
                <a:alpha val="70000"/>
              </a:srgbClr>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Calibri"/>
              </a:endParaRPr>
            </a:p>
          </p:txBody>
        </p:sp>
      </p:grpSp>
      <p:sp>
        <p:nvSpPr>
          <p:cNvPr id="13" name="Title Placeholder 1">
            <a:extLst>
              <a:ext uri="{FF2B5EF4-FFF2-40B4-BE49-F238E27FC236}">
                <a16:creationId xmlns:a16="http://schemas.microsoft.com/office/drawing/2014/main" id="{93B93053-F806-373B-F06D-B114EF5F6FC2}"/>
              </a:ext>
            </a:extLst>
          </p:cNvPr>
          <p:cNvSpPr txBox="1">
            <a:spLocks noGrp="1"/>
          </p:cNvSpPr>
          <p:nvPr>
            <p:ph type="title"/>
          </p:nvPr>
        </p:nvSpPr>
        <p:spPr>
          <a:xfrm>
            <a:off x="677332" y="609603"/>
            <a:ext cx="8596667" cy="1320795"/>
          </a:xfrm>
          <a:prstGeom prst="rect">
            <a:avLst/>
          </a:prstGeom>
          <a:noFill/>
          <a:ln>
            <a:noFill/>
          </a:ln>
        </p:spPr>
        <p:txBody>
          <a:bodyPr vert="horz" wrap="square" lIns="91440" tIns="45720" rIns="91440" bIns="45720" anchor="t" anchorCtr="0" compatLnSpc="1">
            <a:normAutofit/>
          </a:bodyPr>
          <a:lstStyle/>
          <a:p>
            <a:pPr lvl="0"/>
            <a:r>
              <a:rPr lang="en-US"/>
              <a:t>Click to edit Master title style</a:t>
            </a:r>
          </a:p>
        </p:txBody>
      </p:sp>
      <p:sp>
        <p:nvSpPr>
          <p:cNvPr id="14" name="Text Placeholder 2">
            <a:extLst>
              <a:ext uri="{FF2B5EF4-FFF2-40B4-BE49-F238E27FC236}">
                <a16:creationId xmlns:a16="http://schemas.microsoft.com/office/drawing/2014/main" id="{DC9DC47B-F97D-1A83-1FEF-FA5CCAF3E2C2}"/>
              </a:ext>
            </a:extLst>
          </p:cNvPr>
          <p:cNvSpPr txBox="1">
            <a:spLocks noGrp="1"/>
          </p:cNvSpPr>
          <p:nvPr>
            <p:ph type="body" idx="1"/>
          </p:nvPr>
        </p:nvSpPr>
        <p:spPr>
          <a:xfrm>
            <a:off x="677332" y="2160590"/>
            <a:ext cx="8596667" cy="3880768"/>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Date Placeholder 3">
            <a:extLst>
              <a:ext uri="{FF2B5EF4-FFF2-40B4-BE49-F238E27FC236}">
                <a16:creationId xmlns:a16="http://schemas.microsoft.com/office/drawing/2014/main" id="{2A220E54-E94E-14B7-5364-78D3728DCDC7}"/>
              </a:ext>
            </a:extLst>
          </p:cNvPr>
          <p:cNvSpPr txBox="1">
            <a:spLocks noGrp="1"/>
          </p:cNvSpPr>
          <p:nvPr>
            <p:ph type="dt" sz="half" idx="2"/>
          </p:nvPr>
        </p:nvSpPr>
        <p:spPr>
          <a:xfrm>
            <a:off x="7205133" y="6041358"/>
            <a:ext cx="911940" cy="365129"/>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GB" sz="900" b="0" i="0" u="none" strike="noStrike" kern="1200" cap="none" spc="0" baseline="0">
                <a:solidFill>
                  <a:srgbClr val="898989"/>
                </a:solidFill>
                <a:uFillTx/>
                <a:latin typeface="Trebuchet MS"/>
              </a:defRPr>
            </a:lvl1pPr>
          </a:lstStyle>
          <a:p>
            <a:pPr lvl="0"/>
            <a:fld id="{5AE7E9A9-1F3F-42F8-AAEC-70EE4C85B7F1}" type="datetime1">
              <a:rPr lang="en-GB"/>
              <a:pPr lvl="0"/>
              <a:t>24/05/2024</a:t>
            </a:fld>
            <a:endParaRPr lang="en-GB"/>
          </a:p>
        </p:txBody>
      </p:sp>
      <p:sp>
        <p:nvSpPr>
          <p:cNvPr id="16" name="Footer Placeholder 4">
            <a:extLst>
              <a:ext uri="{FF2B5EF4-FFF2-40B4-BE49-F238E27FC236}">
                <a16:creationId xmlns:a16="http://schemas.microsoft.com/office/drawing/2014/main" id="{6BDFC4AD-2B6B-1259-1A31-16F536670E27}"/>
              </a:ext>
            </a:extLst>
          </p:cNvPr>
          <p:cNvSpPr txBox="1">
            <a:spLocks noGrp="1"/>
          </p:cNvSpPr>
          <p:nvPr>
            <p:ph type="ftr" sz="quarter" idx="3"/>
          </p:nvPr>
        </p:nvSpPr>
        <p:spPr>
          <a:xfrm>
            <a:off x="677332" y="6041358"/>
            <a:ext cx="6297609" cy="365129"/>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en-GB" sz="900" b="0" i="0" u="none" strike="noStrike" kern="1200" cap="none" spc="0" baseline="0">
                <a:solidFill>
                  <a:srgbClr val="898989"/>
                </a:solidFill>
                <a:uFillTx/>
                <a:latin typeface="Trebuchet MS"/>
              </a:defRPr>
            </a:lvl1pPr>
          </a:lstStyle>
          <a:p>
            <a:pPr lvl="0"/>
            <a:endParaRPr lang="en-GB"/>
          </a:p>
        </p:txBody>
      </p:sp>
      <p:sp>
        <p:nvSpPr>
          <p:cNvPr id="17" name="Slide Number Placeholder 5">
            <a:extLst>
              <a:ext uri="{FF2B5EF4-FFF2-40B4-BE49-F238E27FC236}">
                <a16:creationId xmlns:a16="http://schemas.microsoft.com/office/drawing/2014/main" id="{95BEA23E-5B89-D9D0-B672-68D0B337FC4D}"/>
              </a:ext>
            </a:extLst>
          </p:cNvPr>
          <p:cNvSpPr txBox="1">
            <a:spLocks noGrp="1"/>
          </p:cNvSpPr>
          <p:nvPr>
            <p:ph type="sldNum" sz="quarter" idx="4"/>
          </p:nvPr>
        </p:nvSpPr>
        <p:spPr>
          <a:xfrm>
            <a:off x="8590659" y="6041358"/>
            <a:ext cx="683340" cy="365129"/>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GB" sz="900" b="0" i="0" u="none" strike="noStrike" kern="1200" cap="none" spc="0" baseline="0">
                <a:solidFill>
                  <a:srgbClr val="5FCBEF"/>
                </a:solidFill>
                <a:uFillTx/>
                <a:latin typeface="Trebuchet MS"/>
              </a:defRPr>
            </a:lvl1pPr>
          </a:lstStyle>
          <a:p>
            <a:pPr lvl="0"/>
            <a:fld id="{2C87F6C5-DA5B-4277-9A8D-1F7FEEAE450F}"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marL="0" marR="0" lvl="0" indent="0" algn="l" defTabSz="457200" rtl="0" fontAlgn="auto" hangingPunct="1">
        <a:lnSpc>
          <a:spcPct val="100000"/>
        </a:lnSpc>
        <a:spcBef>
          <a:spcPts val="0"/>
        </a:spcBef>
        <a:spcAft>
          <a:spcPts val="0"/>
        </a:spcAft>
        <a:buNone/>
        <a:tabLst/>
        <a:defRPr lang="en-US" sz="3600" b="0" i="0" u="none" strike="noStrike" kern="1200" cap="none" spc="0" baseline="0">
          <a:solidFill>
            <a:srgbClr val="5FCBEF"/>
          </a:solidFill>
          <a:uFillTx/>
          <a:latin typeface="Trebuchet MS"/>
        </a:defRPr>
      </a:lvl1pPr>
    </p:titleStyle>
    <p:bodyStyle>
      <a:lvl1pPr marL="342900" marR="0" lvl="0" indent="-342900" algn="l" defTabSz="457200" rtl="0" fontAlgn="auto" hangingPunct="1">
        <a:lnSpc>
          <a:spcPct val="100000"/>
        </a:lnSpc>
        <a:spcBef>
          <a:spcPts val="1000"/>
        </a:spcBef>
        <a:spcAft>
          <a:spcPts val="0"/>
        </a:spcAft>
        <a:buClr>
          <a:srgbClr val="5FCBEF"/>
        </a:buClr>
        <a:buSzPct val="80000"/>
        <a:buFont typeface="Wingdings 3"/>
        <a:buChar char=""/>
        <a:tabLst/>
        <a:defRPr lang="en-US" sz="1800" b="0" i="0" u="none" strike="noStrike" kern="1200" cap="none" spc="0" baseline="0">
          <a:solidFill>
            <a:srgbClr val="404040"/>
          </a:solidFill>
          <a:uFillTx/>
          <a:latin typeface="Trebuchet MS"/>
        </a:defRPr>
      </a:lvl1pPr>
      <a:lvl2pPr marL="742950" marR="0" lvl="1" indent="-285750" algn="l" defTabSz="457200" rtl="0" fontAlgn="auto" hangingPunct="1">
        <a:lnSpc>
          <a:spcPct val="100000"/>
        </a:lnSpc>
        <a:spcBef>
          <a:spcPts val="1000"/>
        </a:spcBef>
        <a:spcAft>
          <a:spcPts val="0"/>
        </a:spcAft>
        <a:buClr>
          <a:srgbClr val="5FCBEF"/>
        </a:buClr>
        <a:buSzPct val="80000"/>
        <a:buFont typeface="Wingdings 3"/>
        <a:buChar char=""/>
        <a:tabLst/>
        <a:defRPr lang="en-US" sz="1600" b="0" i="0" u="none" strike="noStrike" kern="1200" cap="none" spc="0" baseline="0">
          <a:solidFill>
            <a:srgbClr val="404040"/>
          </a:solidFill>
          <a:uFillTx/>
          <a:latin typeface="Trebuchet MS"/>
        </a:defRPr>
      </a:lvl2pPr>
      <a:lvl3pPr marL="1143000" marR="0" lvl="2" indent="-228600" algn="l" defTabSz="457200" rtl="0" fontAlgn="auto" hangingPunct="1">
        <a:lnSpc>
          <a:spcPct val="100000"/>
        </a:lnSpc>
        <a:spcBef>
          <a:spcPts val="1000"/>
        </a:spcBef>
        <a:spcAft>
          <a:spcPts val="0"/>
        </a:spcAft>
        <a:buClr>
          <a:srgbClr val="5FCBEF"/>
        </a:buClr>
        <a:buSzPct val="80000"/>
        <a:buFont typeface="Wingdings 3"/>
        <a:buChar char=""/>
        <a:tabLst/>
        <a:defRPr lang="en-US" sz="1400" b="0" i="0" u="none" strike="noStrike" kern="1200" cap="none" spc="0" baseline="0">
          <a:solidFill>
            <a:srgbClr val="404040"/>
          </a:solidFill>
          <a:uFillTx/>
          <a:latin typeface="Trebuchet MS"/>
        </a:defRPr>
      </a:lvl3pPr>
      <a:lvl4pPr marL="1600200" marR="0" lvl="3" indent="-228600" algn="l" defTabSz="457200" rtl="0" fontAlgn="auto" hangingPunct="1">
        <a:lnSpc>
          <a:spcPct val="100000"/>
        </a:lnSpc>
        <a:spcBef>
          <a:spcPts val="1000"/>
        </a:spcBef>
        <a:spcAft>
          <a:spcPts val="0"/>
        </a:spcAft>
        <a:buClr>
          <a:srgbClr val="5FCBEF"/>
        </a:buClr>
        <a:buSzPct val="80000"/>
        <a:buFont typeface="Wingdings 3"/>
        <a:buChar char=""/>
        <a:tabLst/>
        <a:defRPr lang="en-US" sz="1200" b="0" i="0" u="none" strike="noStrike" kern="1200" cap="none" spc="0" baseline="0">
          <a:solidFill>
            <a:srgbClr val="404040"/>
          </a:solidFill>
          <a:uFillTx/>
          <a:latin typeface="Trebuchet MS"/>
        </a:defRPr>
      </a:lvl4pPr>
      <a:lvl5pPr marL="2057400" marR="0" lvl="4" indent="-228600" algn="l" defTabSz="457200" rtl="0" fontAlgn="auto" hangingPunct="1">
        <a:lnSpc>
          <a:spcPct val="100000"/>
        </a:lnSpc>
        <a:spcBef>
          <a:spcPts val="1000"/>
        </a:spcBef>
        <a:spcAft>
          <a:spcPts val="0"/>
        </a:spcAft>
        <a:buClr>
          <a:srgbClr val="5FCBEF"/>
        </a:buClr>
        <a:buSzPct val="80000"/>
        <a:buFont typeface="Wingdings 3"/>
        <a:buChar char=""/>
        <a:tabLst/>
        <a:defRPr lang="en-US" sz="1200" b="0" i="0" u="none" strike="noStrike" kern="1200" cap="none" spc="0" baseline="0">
          <a:solidFill>
            <a:srgbClr val="404040"/>
          </a:solidFill>
          <a:uFillTx/>
          <a:latin typeface="Trebuchet M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get.org.uk/policies" TargetMode="Externa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hyperlink" Target="https://www.lacon-childe.org.uk/our-school/safeguarding" TargetMode="Externa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lacon-childe.org.uk/information-for-parents/term-dates" TargetMode="External"/><Relationship Id="rId2" Type="http://schemas.openxmlformats.org/officeDocument/2006/relationships/hyperlink" Target="mailto:louise.mendham@laconchildeschool.co.uk" TargetMode="Externa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2.pn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sget.org.uk/welcome"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hyperlink" Target="https://stottesdon-school.co.uk/safeguarding/safeguarding-and-key-policies" TargetMode="External"/><Relationship Id="rId3" Type="http://schemas.openxmlformats.org/officeDocument/2006/relationships/image" Target="../media/image1.png"/><Relationship Id="rId7" Type="http://schemas.openxmlformats.org/officeDocument/2006/relationships/hyperlink" Target="https://chcacademy.co.uk/safeguarding/safeguarding" TargetMode="External"/><Relationship Id="rId2" Type="http://schemas.openxmlformats.org/officeDocument/2006/relationships/hyperlink" Target="mailto:hannah.coleman@laconchildeschool.co.uk" TargetMode="External"/><Relationship Id="rId1" Type="http://schemas.openxmlformats.org/officeDocument/2006/relationships/slideLayout" Target="../slideLayouts/slideLayout2.xml"/><Relationship Id="rId6" Type="http://schemas.openxmlformats.org/officeDocument/2006/relationships/hyperlink" Target="https://cmpschool.co.uk/safeguarding-and-e-safety" TargetMode="External"/><Relationship Id="rId5" Type="http://schemas.openxmlformats.org/officeDocument/2006/relationships/hyperlink" Target="https://lacon-childe.org.uk/safeguarding/important-safeguarding-information" TargetMode="External"/><Relationship Id="rId10" Type="http://schemas.openxmlformats.org/officeDocument/2006/relationships/image" Target="../media/image4.jpeg"/><Relationship Id="rId4" Type="http://schemas.openxmlformats.org/officeDocument/2006/relationships/image" Target="../media/image2.png"/><Relationship Id="rId9" Type="http://schemas.openxmlformats.org/officeDocument/2006/relationships/hyperlink" Target="http://www.support-people-vulnerable-to-radicalisation.service.gov.uk/"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forms.office.com/e/8wb3v1np0R" TargetMode="External"/><Relationship Id="rId3" Type="http://schemas.openxmlformats.org/officeDocument/2006/relationships/hyperlink" Target="https://chcacademy.co.uk/media/56585/sget-monitoring-and-filtering-training-for-staff-and-volunteers.pdf" TargetMode="External"/><Relationship Id="rId7" Type="http://schemas.openxmlformats.org/officeDocument/2006/relationships/hyperlink" Target="https://forms.office.com/pages/responsepage.aspx?id=2s8TOK9SpUy44yMVeXcKum7qWdOtiZZJnmw0ZKU56b5UOURHUDlESDA1QkZTNEw5N1NFMTVGTVZaRi4u&amp;origin=lprLink" TargetMode="External"/><Relationship Id="rId2" Type="http://schemas.openxmlformats.org/officeDocument/2006/relationships/hyperlink" Target="https://www.ncsc.gov.uk/information/cyber-security-training-schools" TargetMode="External"/><Relationship Id="rId1" Type="http://schemas.openxmlformats.org/officeDocument/2006/relationships/slideLayout" Target="../slideLayouts/slideLayout2.xml"/><Relationship Id="rId6" Type="http://schemas.openxmlformats.org/officeDocument/2006/relationships/hyperlink" Target="https://www.lacon-childe.org.uk/our-school/safeguarding" TargetMode="External"/><Relationship Id="rId5" Type="http://schemas.openxmlformats.org/officeDocument/2006/relationships/image" Target="../media/image2.png"/><Relationship Id="rId10" Type="http://schemas.openxmlformats.org/officeDocument/2006/relationships/hyperlink" Target="https://forms.office.com/e/s8Vv3E4xJM" TargetMode="External"/><Relationship Id="rId4" Type="http://schemas.openxmlformats.org/officeDocument/2006/relationships/image" Target="../media/image1.png"/><Relationship Id="rId9" Type="http://schemas.openxmlformats.org/officeDocument/2006/relationships/hyperlink" Target="https://forms.office.com/e/AXDv5h8ZJR"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gov.uk/government/publications/keeping-children-safe-in-education--2" TargetMode="External"/><Relationship Id="rId3" Type="http://schemas.openxmlformats.org/officeDocument/2006/relationships/image" Target="../media/image2.png"/><Relationship Id="rId7" Type="http://schemas.openxmlformats.org/officeDocument/2006/relationships/hyperlink" Target="https://www.nspcc.org.uk/keeping-children-safe/reporting-abuse/nspcc-helpline/"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www.shropshiresafeguardingcommunitypartnership.co.uk/" TargetMode="External"/><Relationship Id="rId5" Type="http://schemas.openxmlformats.org/officeDocument/2006/relationships/hyperlink" Target="https://www.youtube.com/watch?v=bvJ5uBlGYgE" TargetMode="External"/><Relationship Id="rId4" Type="http://schemas.openxmlformats.org/officeDocument/2006/relationships/hyperlink" Target="https://www.lacon-childe.org.uk/our-school/safeguarding" TargetMode="External"/><Relationship Id="rId9"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s://www.sget.org.uk/policies"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forms.office.com/e/4TRXi93byR" TargetMode="External"/><Relationship Id="rId3" Type="http://schemas.openxmlformats.org/officeDocument/2006/relationships/image" Target="../media/image7.png"/><Relationship Id="rId7" Type="http://schemas.openxmlformats.org/officeDocument/2006/relationships/hyperlink" Target="https://forms.office.com/pages/responsepage.aspx?id=2s8TOK9SpUy44yMVeXcKum7qWdOtiZZJnmw0ZKU56b5UMUNGOVNMSzFPU1dBNUs0T0E1NTFPQ0xDWC4u&amp;origin=lprLink"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hyperlink" Target="https://forms.office.com/e/hpjzKb94rc" TargetMode="External"/><Relationship Id="rId5" Type="http://schemas.openxmlformats.org/officeDocument/2006/relationships/image" Target="../media/image9.jpeg"/><Relationship Id="rId10" Type="http://schemas.openxmlformats.org/officeDocument/2006/relationships/hyperlink" Target="https://forms.office.com/Pages/ShareFormPage.aspx?id=2s8TOK9SpUy44yMVeXcKuklCoKV-vMlLmcTIOOrpHI5UQVpSM1FMSUJLU1dQSFI1T1dIQUFFSzFTUy4u&amp;sharetoken=bo3dn3OSTOUadeZ8HmRY" TargetMode="External"/><Relationship Id="rId4" Type="http://schemas.openxmlformats.org/officeDocument/2006/relationships/image" Target="../media/image8.png"/><Relationship Id="rId9" Type="http://schemas.openxmlformats.org/officeDocument/2006/relationships/hyperlink" Target="https://forms.office.com/e/Y1yuwrxWMY"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jpeg"/><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4yPxs4D9u_c" TargetMode="External"/><Relationship Id="rId2" Type="http://schemas.openxmlformats.org/officeDocument/2006/relationships/hyperlink" Target="https://www.lacon-childe.org.uk/our-school/safeguarding" TargetMode="External"/><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5FBE2-E09B-5EE1-EDD3-E72346CE7FEA}"/>
              </a:ext>
            </a:extLst>
          </p:cNvPr>
          <p:cNvSpPr txBox="1">
            <a:spLocks noGrp="1"/>
          </p:cNvSpPr>
          <p:nvPr>
            <p:ph type="ctrTitle"/>
          </p:nvPr>
        </p:nvSpPr>
        <p:spPr>
          <a:xfrm>
            <a:off x="1894179" y="3429000"/>
            <a:ext cx="7585560" cy="1096895"/>
          </a:xfrm>
        </p:spPr>
        <p:txBody>
          <a:bodyPr anchorCtr="1"/>
          <a:lstStyle/>
          <a:p>
            <a:pPr lvl="0" algn="ctr"/>
            <a:r>
              <a:rPr lang="en-GB">
                <a:solidFill>
                  <a:srgbClr val="000000"/>
                </a:solidFill>
              </a:rPr>
              <a:t>Shropshire Gateway Educational Trust Induction Programme for staff and volunteers</a:t>
            </a:r>
          </a:p>
        </p:txBody>
      </p:sp>
      <p:sp>
        <p:nvSpPr>
          <p:cNvPr id="3" name="Subtitle 2">
            <a:extLst>
              <a:ext uri="{FF2B5EF4-FFF2-40B4-BE49-F238E27FC236}">
                <a16:creationId xmlns:a16="http://schemas.microsoft.com/office/drawing/2014/main" id="{B2E4986F-C3CF-DD0D-3D97-E63561C0989F}"/>
              </a:ext>
            </a:extLst>
          </p:cNvPr>
          <p:cNvSpPr txBox="1">
            <a:spLocks noGrp="1"/>
          </p:cNvSpPr>
          <p:nvPr>
            <p:ph type="subTitle" idx="1"/>
          </p:nvPr>
        </p:nvSpPr>
        <p:spPr>
          <a:xfrm>
            <a:off x="4516943" y="4655466"/>
            <a:ext cx="2681551" cy="1096895"/>
          </a:xfrm>
        </p:spPr>
        <p:txBody>
          <a:bodyPr anchorCtr="1"/>
          <a:lstStyle/>
          <a:p>
            <a:pPr lvl="0" algn="ctr"/>
            <a:r>
              <a:rPr lang="en-GB" sz="4100">
                <a:solidFill>
                  <a:srgbClr val="92D050"/>
                </a:solidFill>
              </a:rPr>
              <a:t>2023-2024</a:t>
            </a:r>
          </a:p>
        </p:txBody>
      </p:sp>
      <p:pic>
        <p:nvPicPr>
          <p:cNvPr id="4" name="Picture 3" descr="A logo of a field&#10;&#10;Description automatically generated">
            <a:extLst>
              <a:ext uri="{FF2B5EF4-FFF2-40B4-BE49-F238E27FC236}">
                <a16:creationId xmlns:a16="http://schemas.microsoft.com/office/drawing/2014/main" id="{EF4525E7-5BE1-25AD-A193-4B62B7252617}"/>
              </a:ext>
            </a:extLst>
          </p:cNvPr>
          <p:cNvPicPr>
            <a:picLocks noChangeAspect="1"/>
          </p:cNvPicPr>
          <p:nvPr/>
        </p:nvPicPr>
        <p:blipFill>
          <a:blip r:embed="rId2"/>
          <a:srcRect/>
          <a:stretch>
            <a:fillRect/>
          </a:stretch>
        </p:blipFill>
        <p:spPr>
          <a:xfrm>
            <a:off x="10938171" y="4929859"/>
            <a:ext cx="1000125" cy="1029330"/>
          </a:xfrm>
          <a:prstGeom prst="rect">
            <a:avLst/>
          </a:prstGeom>
          <a:noFill/>
          <a:ln cap="flat">
            <a:noFill/>
          </a:ln>
        </p:spPr>
      </p:pic>
      <p:pic>
        <p:nvPicPr>
          <p:cNvPr id="5" name="Picture 4">
            <a:extLst>
              <a:ext uri="{FF2B5EF4-FFF2-40B4-BE49-F238E27FC236}">
                <a16:creationId xmlns:a16="http://schemas.microsoft.com/office/drawing/2014/main" id="{E244317D-A8A0-2B72-05A6-D072FBB175DA}"/>
              </a:ext>
            </a:extLst>
          </p:cNvPr>
          <p:cNvPicPr>
            <a:picLocks noChangeAspect="1"/>
          </p:cNvPicPr>
          <p:nvPr/>
        </p:nvPicPr>
        <p:blipFill>
          <a:blip r:embed="rId3"/>
          <a:srcRect/>
          <a:stretch>
            <a:fillRect/>
          </a:stretch>
        </p:blipFill>
        <p:spPr>
          <a:xfrm>
            <a:off x="10847682" y="6083750"/>
            <a:ext cx="1181103" cy="687071"/>
          </a:xfrm>
          <a:prstGeom prst="rect">
            <a:avLst/>
          </a:prstGeom>
          <a:noFill/>
          <a:ln cap="flat">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A35D8-AFF4-974B-8E68-357553EE4937}"/>
              </a:ext>
            </a:extLst>
          </p:cNvPr>
          <p:cNvSpPr txBox="1">
            <a:spLocks noGrp="1"/>
          </p:cNvSpPr>
          <p:nvPr>
            <p:ph type="title"/>
          </p:nvPr>
        </p:nvSpPr>
        <p:spPr>
          <a:xfrm>
            <a:off x="315687" y="424546"/>
            <a:ext cx="9067172" cy="729343"/>
          </a:xfrm>
        </p:spPr>
        <p:txBody>
          <a:bodyPr anchorCtr="1"/>
          <a:lstStyle/>
          <a:p>
            <a:pPr lvl="0" algn="ctr"/>
            <a:r>
              <a:rPr lang="en-GB" sz="2800">
                <a:solidFill>
                  <a:srgbClr val="92D050"/>
                </a:solidFill>
              </a:rPr>
              <a:t>Safer Systems of working</a:t>
            </a:r>
          </a:p>
        </p:txBody>
      </p:sp>
      <p:sp>
        <p:nvSpPr>
          <p:cNvPr id="3" name="Content Placeholder 2">
            <a:extLst>
              <a:ext uri="{FF2B5EF4-FFF2-40B4-BE49-F238E27FC236}">
                <a16:creationId xmlns:a16="http://schemas.microsoft.com/office/drawing/2014/main" id="{4D1742AD-7B26-5803-9D37-EEFFAC6C12F1}"/>
              </a:ext>
            </a:extLst>
          </p:cNvPr>
          <p:cNvSpPr txBox="1">
            <a:spLocks noGrp="1"/>
          </p:cNvSpPr>
          <p:nvPr>
            <p:ph idx="1"/>
          </p:nvPr>
        </p:nvSpPr>
        <p:spPr>
          <a:xfrm>
            <a:off x="430920" y="1051029"/>
            <a:ext cx="9067172" cy="5382423"/>
          </a:xfrm>
        </p:spPr>
        <p:txBody>
          <a:bodyPr>
            <a:noAutofit/>
          </a:bodyPr>
          <a:lstStyle/>
          <a:p>
            <a:pPr marL="0" lvl="0" indent="0">
              <a:spcBef>
                <a:spcPts val="500"/>
              </a:spcBef>
              <a:spcAft>
                <a:spcPts val="500"/>
              </a:spcAft>
              <a:buNone/>
            </a:pPr>
            <a:r>
              <a:rPr lang="en-GB" sz="1600" b="1">
                <a:solidFill>
                  <a:srgbClr val="92D050"/>
                </a:solidFill>
              </a:rPr>
              <a:t>Risk Assessment &amp; Personalised risk assessments</a:t>
            </a:r>
          </a:p>
          <a:p>
            <a:pPr marL="0" lvl="0" indent="0">
              <a:spcBef>
                <a:spcPts val="500"/>
              </a:spcBef>
              <a:spcAft>
                <a:spcPts val="500"/>
              </a:spcAft>
              <a:buNone/>
            </a:pPr>
            <a:r>
              <a:rPr lang="en-GB" sz="1600">
                <a:solidFill>
                  <a:srgbClr val="000000"/>
                </a:solidFill>
              </a:rPr>
              <a:t>Any medication used by a member of staff needs to be stored safely away from children. If you are taking medication, you must inform the school office. Please ensure that your In Case of Emergency (ICE) details are included on Access (staff) or on your application form (Volunteer). If you are working for more than one hour per day continuously at a screen, please see the office to arrange a risk assessment. Lone working arrangements are individual to each school setting.</a:t>
            </a:r>
          </a:p>
          <a:p>
            <a:pPr marL="0" lvl="0" indent="0">
              <a:spcBef>
                <a:spcPts val="500"/>
              </a:spcBef>
              <a:spcAft>
                <a:spcPts val="500"/>
              </a:spcAft>
              <a:buNone/>
            </a:pPr>
            <a:r>
              <a:rPr lang="en-GB" sz="1600">
                <a:solidFill>
                  <a:srgbClr val="92D050"/>
                </a:solidFill>
              </a:rPr>
              <a:t>Trips and visits: </a:t>
            </a:r>
            <a:r>
              <a:rPr lang="en-GB" sz="1500">
                <a:solidFill>
                  <a:srgbClr val="000000"/>
                </a:solidFill>
                <a:latin typeface="Trebuchet MS" pitchFamily="34"/>
              </a:rPr>
              <a:t>All risk assessments for trips are managed on an online system on a platform called E-Visits. The school’s EVC (educational Visits Coordinator) and headteacher must authorise all trip in advance so applications should be made at least a month in advance . If they are high risk (see EVC policy) they should be at least six weeks in advance so they can be checked with the Telford and Wrekin Council Outdoor Education Advisor with (which whom our service level agreement is with). </a:t>
            </a:r>
            <a:r>
              <a:rPr lang="en-GB" sz="1600">
                <a:hlinkClick r:id="rId2"/>
              </a:rPr>
              <a:t>Policies | Shropshire Gateway Educational Trust (sget.org.uk)</a:t>
            </a:r>
            <a:endParaRPr lang="en-GB" sz="1500">
              <a:solidFill>
                <a:srgbClr val="000000"/>
              </a:solidFill>
              <a:latin typeface="Trebuchet MS" pitchFamily="34"/>
            </a:endParaRPr>
          </a:p>
          <a:p>
            <a:pPr marL="0" lvl="0" indent="0">
              <a:spcBef>
                <a:spcPts val="500"/>
              </a:spcBef>
              <a:spcAft>
                <a:spcPts val="500"/>
              </a:spcAft>
              <a:buNone/>
            </a:pPr>
            <a:r>
              <a:rPr lang="en-GB" sz="1600" b="1">
                <a:solidFill>
                  <a:srgbClr val="92D050"/>
                </a:solidFill>
              </a:rPr>
              <a:t>Lanyards </a:t>
            </a:r>
            <a:r>
              <a:rPr lang="en-GB" sz="1600">
                <a:solidFill>
                  <a:srgbClr val="000000"/>
                </a:solidFill>
              </a:rPr>
              <a:t>Each School in the Trust follows the </a:t>
            </a:r>
            <a:r>
              <a:rPr lang="en-GB" sz="1600">
                <a:solidFill>
                  <a:srgbClr val="000000"/>
                </a:solidFill>
                <a:hlinkClick r:id="rId2"/>
              </a:rPr>
              <a:t>SGET Visitor's Policy</a:t>
            </a:r>
            <a:r>
              <a:rPr lang="en-GB" sz="1600">
                <a:solidFill>
                  <a:srgbClr val="000000"/>
                </a:solidFill>
              </a:rPr>
              <a:t> which ensures that sites are safe. You will be issued with a different coloured lanyard dependent on your safeguarding check status</a:t>
            </a:r>
          </a:p>
          <a:p>
            <a:pPr marL="0" lvl="0" indent="0">
              <a:lnSpc>
                <a:spcPct val="105000"/>
              </a:lnSpc>
              <a:spcAft>
                <a:spcPts val="800"/>
              </a:spcAft>
              <a:buNone/>
            </a:pPr>
            <a:r>
              <a:rPr lang="en-GB" sz="1600" b="1">
                <a:solidFill>
                  <a:srgbClr val="92D050"/>
                </a:solidFill>
                <a:cs typeface="Calibri" pitchFamily="34"/>
              </a:rPr>
              <a:t>Data Protection Procedures </a:t>
            </a:r>
            <a:r>
              <a:rPr lang="en-GB" sz="1600">
                <a:solidFill>
                  <a:srgbClr val="000000"/>
                </a:solidFill>
                <a:cs typeface="Arial" pitchFamily="34"/>
              </a:rPr>
              <a:t>The Trust Data Protection Policy can be found on the </a:t>
            </a:r>
            <a:r>
              <a:rPr lang="en-GB" sz="1600">
                <a:solidFill>
                  <a:srgbClr val="000000"/>
                </a:solidFill>
                <a:cs typeface="Arial" pitchFamily="34"/>
                <a:hlinkClick r:id="rId2"/>
              </a:rPr>
              <a:t>SGET policies page</a:t>
            </a:r>
            <a:r>
              <a:rPr lang="en-GB" sz="1600">
                <a:solidFill>
                  <a:srgbClr val="000000"/>
                </a:solidFill>
                <a:cs typeface="Arial" pitchFamily="34"/>
              </a:rPr>
              <a:t>, including information security, information sharing &amp; how to report a data protection breach. </a:t>
            </a:r>
            <a:r>
              <a:rPr lang="en-GB" sz="1600"/>
              <a:t>When you have read all of the safeguarding policies, safer systems of working and have completed all safeguard training, please email the DSL to confirm your training is complete.</a:t>
            </a:r>
          </a:p>
        </p:txBody>
      </p:sp>
      <p:pic>
        <p:nvPicPr>
          <p:cNvPr id="4" name="Picture 3" descr="A logo of a field&#10;&#10;Description automatically generated">
            <a:extLst>
              <a:ext uri="{FF2B5EF4-FFF2-40B4-BE49-F238E27FC236}">
                <a16:creationId xmlns:a16="http://schemas.microsoft.com/office/drawing/2014/main" id="{8BEF2ECA-984C-AB80-1EDB-BFB8B49E9C6F}"/>
              </a:ext>
            </a:extLst>
          </p:cNvPr>
          <p:cNvPicPr>
            <a:picLocks noChangeAspect="1"/>
          </p:cNvPicPr>
          <p:nvPr/>
        </p:nvPicPr>
        <p:blipFill>
          <a:blip r:embed="rId3"/>
          <a:srcRect/>
          <a:stretch>
            <a:fillRect/>
          </a:stretch>
        </p:blipFill>
        <p:spPr>
          <a:xfrm>
            <a:off x="11014606" y="4895533"/>
            <a:ext cx="1000125" cy="1029330"/>
          </a:xfrm>
          <a:prstGeom prst="rect">
            <a:avLst/>
          </a:prstGeom>
          <a:noFill/>
          <a:ln cap="flat">
            <a:noFill/>
          </a:ln>
        </p:spPr>
      </p:pic>
      <p:pic>
        <p:nvPicPr>
          <p:cNvPr id="5" name="Picture 4">
            <a:extLst>
              <a:ext uri="{FF2B5EF4-FFF2-40B4-BE49-F238E27FC236}">
                <a16:creationId xmlns:a16="http://schemas.microsoft.com/office/drawing/2014/main" id="{A93055A1-E9CB-4825-6E30-9624F867C852}"/>
              </a:ext>
            </a:extLst>
          </p:cNvPr>
          <p:cNvPicPr>
            <a:picLocks noChangeAspect="1"/>
          </p:cNvPicPr>
          <p:nvPr/>
        </p:nvPicPr>
        <p:blipFill>
          <a:blip r:embed="rId4"/>
          <a:srcRect/>
          <a:stretch>
            <a:fillRect/>
          </a:stretch>
        </p:blipFill>
        <p:spPr>
          <a:xfrm>
            <a:off x="10908161" y="6041358"/>
            <a:ext cx="1181103" cy="687071"/>
          </a:xfrm>
          <a:prstGeom prst="rect">
            <a:avLst/>
          </a:prstGeom>
          <a:noFill/>
          <a:ln cap="flat">
            <a:noFill/>
          </a:ln>
        </p:spPr>
      </p:pic>
      <p:sp>
        <p:nvSpPr>
          <p:cNvPr id="6" name="TextBox 6">
            <a:extLst>
              <a:ext uri="{FF2B5EF4-FFF2-40B4-BE49-F238E27FC236}">
                <a16:creationId xmlns:a16="http://schemas.microsoft.com/office/drawing/2014/main" id="{17C6F999-818F-937C-AB93-A85FA04D3AC9}"/>
              </a:ext>
            </a:extLst>
          </p:cNvPr>
          <p:cNvSpPr txBox="1"/>
          <p:nvPr/>
        </p:nvSpPr>
        <p:spPr>
          <a:xfrm>
            <a:off x="9613334" y="315687"/>
            <a:ext cx="2262975" cy="1275670"/>
          </a:xfrm>
          <a:prstGeom prst="rect">
            <a:avLst/>
          </a:prstGeom>
          <a:solidFill>
            <a:srgbClr val="FFFFFF"/>
          </a:solidFill>
          <a:ln w="9528" cap="rnd">
            <a:solidFill>
              <a:srgbClr val="000000"/>
            </a:solidFill>
            <a:prstDash val="solid"/>
            <a:miter/>
          </a:ln>
        </p:spPr>
        <p:txBody>
          <a:bodyPr vert="horz" wrap="square" lIns="91440" tIns="45720" rIns="91440" bIns="45720" anchor="t" anchorCtr="0" compatLnSpc="1">
            <a:spAutoFit/>
          </a:bodyPr>
          <a:lstStyle/>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1" i="0" u="sng" strike="noStrike" kern="1200" cap="none" spc="0" baseline="0">
                <a:solidFill>
                  <a:srgbClr val="000000"/>
                </a:solidFill>
                <a:uFill>
                  <a:solidFill>
                    <a:srgbClr val="000000"/>
                  </a:solidFill>
                </a:uFill>
                <a:latin typeface="Trebuchet MS"/>
                <a:ea typeface="Calibri" pitchFamily="34"/>
                <a:cs typeface="Arial" pitchFamily="34"/>
                <a:hlinkClick r:id="rId5"/>
              </a:rPr>
              <a:t>No Smoking </a:t>
            </a:r>
          </a:p>
          <a:p>
            <a:pPr marL="0" marR="0" lvl="0" indent="0" algn="l" defTabSz="457200" rtl="0" fontAlgn="auto" hangingPunct="1">
              <a:lnSpc>
                <a:spcPct val="105000"/>
              </a:lnSpc>
              <a:spcBef>
                <a:spcPts val="500"/>
              </a:spcBef>
              <a:spcAft>
                <a:spcPts val="500"/>
              </a:spcAft>
              <a:buNone/>
              <a:tabLst/>
              <a:defRPr sz="1800" b="0" i="0" u="none" strike="noStrike" kern="0" cap="none" spc="0" baseline="0">
                <a:solidFill>
                  <a:srgbClr val="000000"/>
                </a:solidFill>
                <a:uFillTx/>
              </a:defRPr>
            </a:pPr>
            <a:r>
              <a:rPr lang="en-GB" sz="1600" b="1" i="0" u="sng" strike="noStrike" kern="0" cap="none" spc="0" baseline="0">
                <a:solidFill>
                  <a:srgbClr val="92D050"/>
                </a:solidFill>
                <a:uFill>
                  <a:solidFill>
                    <a:srgbClr val="000000"/>
                  </a:solidFill>
                </a:uFill>
                <a:latin typeface="Trebuchet MS"/>
                <a:ea typeface="Calibri" pitchFamily="34"/>
                <a:cs typeface="Arial" pitchFamily="34"/>
                <a:hlinkClick r:id="rId5"/>
              </a:rPr>
              <a:t>Please note that all  sites within the Trust are No Smoking</a:t>
            </a:r>
            <a:endParaRPr lang="en-GB" sz="1600" b="1" i="0" u="sng" strike="noStrike" kern="1200" cap="none" spc="0" baseline="0">
              <a:solidFill>
                <a:srgbClr val="000000"/>
              </a:solidFill>
              <a:uFill>
                <a:solidFill>
                  <a:srgbClr val="000000"/>
                </a:solidFill>
              </a:uFill>
              <a:latin typeface="Trebuchet MS"/>
              <a:ea typeface="Calibri" pitchFamily="34"/>
              <a:cs typeface="Arial" pitchFamily="34"/>
            </a:endParaRPr>
          </a:p>
        </p:txBody>
      </p:sp>
      <p:pic>
        <p:nvPicPr>
          <p:cNvPr id="7" name="Picture 8">
            <a:extLst>
              <a:ext uri="{FF2B5EF4-FFF2-40B4-BE49-F238E27FC236}">
                <a16:creationId xmlns:a16="http://schemas.microsoft.com/office/drawing/2014/main" id="{08486500-6806-36DB-4445-94D953F031B0}"/>
              </a:ext>
            </a:extLst>
          </p:cNvPr>
          <p:cNvPicPr>
            <a:picLocks noChangeAspect="1"/>
          </p:cNvPicPr>
          <p:nvPr/>
        </p:nvPicPr>
        <p:blipFill>
          <a:blip r:embed="rId6"/>
          <a:stretch>
            <a:fillRect/>
          </a:stretch>
        </p:blipFill>
        <p:spPr>
          <a:xfrm>
            <a:off x="9846277" y="1981203"/>
            <a:ext cx="1466853" cy="1447796"/>
          </a:xfrm>
          <a:prstGeom prst="rect">
            <a:avLst/>
          </a:prstGeom>
          <a:noFill/>
          <a:ln cap="flat">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B579E-EE1A-70B4-4F6F-E36F54F51FCE}"/>
              </a:ext>
            </a:extLst>
          </p:cNvPr>
          <p:cNvSpPr txBox="1">
            <a:spLocks noGrp="1"/>
          </p:cNvSpPr>
          <p:nvPr>
            <p:ph type="title"/>
          </p:nvPr>
        </p:nvSpPr>
        <p:spPr>
          <a:xfrm>
            <a:off x="315687" y="424546"/>
            <a:ext cx="9067172" cy="729343"/>
          </a:xfrm>
        </p:spPr>
        <p:txBody>
          <a:bodyPr anchorCtr="1"/>
          <a:lstStyle/>
          <a:p>
            <a:pPr lvl="0" algn="ctr"/>
            <a:r>
              <a:rPr lang="en-GB" sz="2800">
                <a:solidFill>
                  <a:srgbClr val="92D050"/>
                </a:solidFill>
              </a:rPr>
              <a:t>Getting to know your school</a:t>
            </a:r>
          </a:p>
        </p:txBody>
      </p:sp>
      <p:sp>
        <p:nvSpPr>
          <p:cNvPr id="3" name="Content Placeholder 2">
            <a:extLst>
              <a:ext uri="{FF2B5EF4-FFF2-40B4-BE49-F238E27FC236}">
                <a16:creationId xmlns:a16="http://schemas.microsoft.com/office/drawing/2014/main" id="{2AEC16ED-ADA6-AEE8-3C8B-2FD0A2AD5FEE}"/>
              </a:ext>
            </a:extLst>
          </p:cNvPr>
          <p:cNvSpPr txBox="1">
            <a:spLocks noGrp="1"/>
          </p:cNvSpPr>
          <p:nvPr>
            <p:ph idx="1"/>
          </p:nvPr>
        </p:nvSpPr>
        <p:spPr>
          <a:xfrm>
            <a:off x="430920" y="1051029"/>
            <a:ext cx="9067172" cy="5382423"/>
          </a:xfrm>
        </p:spPr>
        <p:txBody>
          <a:bodyPr>
            <a:noAutofit/>
          </a:bodyPr>
          <a:lstStyle/>
          <a:p>
            <a:pPr marL="0" lvl="0" indent="0">
              <a:spcBef>
                <a:spcPts val="500"/>
              </a:spcBef>
              <a:spcAft>
                <a:spcPts val="500"/>
              </a:spcAft>
              <a:buNone/>
            </a:pPr>
            <a:r>
              <a:rPr lang="en-GB" sz="1600" b="1">
                <a:solidFill>
                  <a:srgbClr val="96D141"/>
                </a:solidFill>
                <a:cs typeface="Arial" pitchFamily="34"/>
              </a:rPr>
              <a:t>Face to Face Induction</a:t>
            </a:r>
          </a:p>
          <a:p>
            <a:pPr marL="0" lvl="0" indent="0">
              <a:spcBef>
                <a:spcPts val="500"/>
              </a:spcBef>
              <a:spcAft>
                <a:spcPts val="500"/>
              </a:spcAft>
              <a:buNone/>
            </a:pPr>
            <a:r>
              <a:rPr lang="en-GB" sz="1600">
                <a:solidFill>
                  <a:srgbClr val="000000"/>
                </a:solidFill>
                <a:cs typeface="Arial" pitchFamily="34"/>
              </a:rPr>
              <a:t>Although you have formally completed your induction, there is still lots to learn and the Trust and your school setting. Look on the school website for vital information, such as staff member’s names and recent newsletters. The best way to find out more about a school is to arrange a tour of the building. Contact the Headteacher/ senior leaders to arrange a tour – this is a great opportunity to ask questions about anything you are unsure of from your induction.</a:t>
            </a:r>
          </a:p>
          <a:p>
            <a:pPr marL="0" lvl="0" indent="0">
              <a:spcBef>
                <a:spcPts val="500"/>
              </a:spcBef>
              <a:spcAft>
                <a:spcPts val="500"/>
              </a:spcAft>
              <a:buNone/>
            </a:pPr>
            <a:r>
              <a:rPr lang="en-GB" sz="1600" b="1">
                <a:solidFill>
                  <a:srgbClr val="96D141"/>
                </a:solidFill>
                <a:cs typeface="Arial" pitchFamily="34"/>
              </a:rPr>
              <a:t>Procedure for absence</a:t>
            </a:r>
          </a:p>
          <a:p>
            <a:pPr marL="0" lvl="0" indent="0">
              <a:spcBef>
                <a:spcPts val="500"/>
              </a:spcBef>
              <a:spcAft>
                <a:spcPts val="500"/>
              </a:spcAft>
              <a:buNone/>
            </a:pPr>
            <a:r>
              <a:rPr lang="en-GB" sz="1600">
                <a:solidFill>
                  <a:srgbClr val="000000"/>
                </a:solidFill>
                <a:cs typeface="Arial"/>
              </a:rPr>
              <a:t>If you a member of staff and wish to apply for leave, this is done on our internal system (Access). A log in and password will be issued to you by HR. If you have not received this, please email hr</a:t>
            </a:r>
            <a:r>
              <a:rPr lang="en-GB" sz="1600">
                <a:solidFill>
                  <a:srgbClr val="000000"/>
                </a:solidFill>
                <a:cs typeface="Arial"/>
                <a:hlinkClick r:id="rId2"/>
              </a:rPr>
              <a:t>@laconchildeschool.co.uk</a:t>
            </a:r>
            <a:r>
              <a:rPr lang="en-GB" sz="1600">
                <a:solidFill>
                  <a:srgbClr val="000000"/>
                </a:solidFill>
                <a:cs typeface="Arial"/>
              </a:rPr>
              <a:t> If you are unwell and unable to attend school, please make sure that the office is informed at the earliest possible opportunity. Speak to the school administrator to find out the procedures for your school.</a:t>
            </a:r>
            <a:endParaRPr lang="en-GB" sz="1600" b="1">
              <a:solidFill>
                <a:srgbClr val="96D141"/>
              </a:solidFill>
              <a:cs typeface="Arial"/>
            </a:endParaRPr>
          </a:p>
          <a:p>
            <a:pPr marL="0" lvl="0" indent="0">
              <a:spcBef>
                <a:spcPts val="500"/>
              </a:spcBef>
              <a:spcAft>
                <a:spcPts val="500"/>
              </a:spcAft>
              <a:buNone/>
            </a:pPr>
            <a:r>
              <a:rPr lang="en-GB" sz="1600">
                <a:solidFill>
                  <a:srgbClr val="92D050"/>
                </a:solidFill>
                <a:cs typeface="Arial"/>
              </a:rPr>
              <a:t>Term dates</a:t>
            </a:r>
          </a:p>
          <a:p>
            <a:pPr marL="0" lvl="0" indent="0">
              <a:spcBef>
                <a:spcPts val="500"/>
              </a:spcBef>
              <a:spcAft>
                <a:spcPts val="500"/>
              </a:spcAft>
              <a:buNone/>
            </a:pPr>
            <a:r>
              <a:rPr lang="en-GB" sz="1600">
                <a:solidFill>
                  <a:srgbClr val="000000"/>
                </a:solidFill>
                <a:cs typeface="Arial"/>
              </a:rPr>
              <a:t>Term dates can be found on each of the school's websites.</a:t>
            </a:r>
            <a:endParaRPr lang="en-GB" sz="1600">
              <a:solidFill>
                <a:srgbClr val="000000"/>
              </a:solidFill>
              <a:cs typeface="Arial" pitchFamily="34"/>
            </a:endParaRPr>
          </a:p>
          <a:p>
            <a:pPr marL="0" lvl="0" indent="0">
              <a:spcBef>
                <a:spcPts val="500"/>
              </a:spcBef>
              <a:spcAft>
                <a:spcPts val="500"/>
              </a:spcAft>
              <a:buNone/>
            </a:pPr>
            <a:r>
              <a:rPr lang="en-GB" sz="1600">
                <a:solidFill>
                  <a:srgbClr val="000000"/>
                </a:solidFill>
                <a:cs typeface="Arial"/>
              </a:rPr>
              <a:t>This are all the same and are agreed as part of a trust.</a:t>
            </a:r>
            <a:endParaRPr lang="en-GB" sz="1600">
              <a:solidFill>
                <a:srgbClr val="000000"/>
              </a:solidFill>
              <a:cs typeface="Arial" pitchFamily="34"/>
            </a:endParaRPr>
          </a:p>
          <a:p>
            <a:pPr marL="0" lvl="0" indent="0">
              <a:spcBef>
                <a:spcPts val="500"/>
              </a:spcBef>
              <a:spcAft>
                <a:spcPts val="500"/>
              </a:spcAft>
              <a:buNone/>
            </a:pPr>
            <a:r>
              <a:rPr lang="en-GB" sz="1600">
                <a:solidFill>
                  <a:srgbClr val="000000"/>
                </a:solidFill>
                <a:cs typeface="Arial"/>
                <a:hlinkClick r:id="rId3"/>
              </a:rPr>
              <a:t>Term Dates | Lacon Childe School (lacon-childe.org.uk)</a:t>
            </a:r>
            <a:r>
              <a:rPr lang="en-GB" sz="1600">
                <a:solidFill>
                  <a:srgbClr val="000000"/>
                </a:solidFill>
                <a:cs typeface="Arial"/>
              </a:rPr>
              <a:t> </a:t>
            </a:r>
            <a:endParaRPr lang="en-GB"/>
          </a:p>
          <a:p>
            <a:pPr marL="0" lvl="0" indent="0">
              <a:spcBef>
                <a:spcPts val="500"/>
              </a:spcBef>
              <a:spcAft>
                <a:spcPts val="500"/>
              </a:spcAft>
              <a:buNone/>
            </a:pPr>
            <a:endParaRPr lang="en-GB" sz="1600">
              <a:solidFill>
                <a:srgbClr val="000000"/>
              </a:solidFill>
              <a:cs typeface="Arial" pitchFamily="34"/>
            </a:endParaRPr>
          </a:p>
          <a:p>
            <a:pPr marL="0" lvl="0" indent="0">
              <a:spcBef>
                <a:spcPts val="500"/>
              </a:spcBef>
              <a:spcAft>
                <a:spcPts val="500"/>
              </a:spcAft>
              <a:buNone/>
            </a:pPr>
            <a:endParaRPr lang="en-GB" sz="1600">
              <a:solidFill>
                <a:srgbClr val="000000"/>
              </a:solidFill>
              <a:cs typeface="Arial" pitchFamily="34"/>
            </a:endParaRPr>
          </a:p>
          <a:p>
            <a:pPr marL="0" lvl="0" indent="0">
              <a:spcBef>
                <a:spcPts val="500"/>
              </a:spcBef>
              <a:spcAft>
                <a:spcPts val="500"/>
              </a:spcAft>
              <a:buNone/>
            </a:pPr>
            <a:endParaRPr lang="en-GB" sz="1600">
              <a:solidFill>
                <a:srgbClr val="000000"/>
              </a:solidFill>
              <a:cs typeface="Arial" pitchFamily="34"/>
            </a:endParaRPr>
          </a:p>
          <a:p>
            <a:pPr marL="0" lvl="0" indent="0">
              <a:spcBef>
                <a:spcPts val="500"/>
              </a:spcBef>
              <a:spcAft>
                <a:spcPts val="500"/>
              </a:spcAft>
              <a:buNone/>
            </a:pPr>
            <a:endParaRPr lang="en-GB" sz="1600">
              <a:solidFill>
                <a:srgbClr val="000000"/>
              </a:solidFill>
              <a:cs typeface="Arial" pitchFamily="34"/>
            </a:endParaRPr>
          </a:p>
        </p:txBody>
      </p:sp>
      <p:pic>
        <p:nvPicPr>
          <p:cNvPr id="4" name="Picture 3" descr="A logo of a field&#10;&#10;Description automatically generated">
            <a:extLst>
              <a:ext uri="{FF2B5EF4-FFF2-40B4-BE49-F238E27FC236}">
                <a16:creationId xmlns:a16="http://schemas.microsoft.com/office/drawing/2014/main" id="{F5913D77-99A7-3E90-1419-CDF3085CD269}"/>
              </a:ext>
            </a:extLst>
          </p:cNvPr>
          <p:cNvPicPr>
            <a:picLocks noChangeAspect="1"/>
          </p:cNvPicPr>
          <p:nvPr/>
        </p:nvPicPr>
        <p:blipFill>
          <a:blip r:embed="rId4"/>
          <a:srcRect/>
          <a:stretch>
            <a:fillRect/>
          </a:stretch>
        </p:blipFill>
        <p:spPr>
          <a:xfrm>
            <a:off x="11014606" y="4895533"/>
            <a:ext cx="1000125" cy="1029330"/>
          </a:xfrm>
          <a:prstGeom prst="rect">
            <a:avLst/>
          </a:prstGeom>
          <a:noFill/>
          <a:ln cap="flat">
            <a:noFill/>
          </a:ln>
        </p:spPr>
      </p:pic>
      <p:pic>
        <p:nvPicPr>
          <p:cNvPr id="5" name="Picture 4">
            <a:extLst>
              <a:ext uri="{FF2B5EF4-FFF2-40B4-BE49-F238E27FC236}">
                <a16:creationId xmlns:a16="http://schemas.microsoft.com/office/drawing/2014/main" id="{A8B22337-4FBE-28A4-1D00-3F4BA1D832AC}"/>
              </a:ext>
            </a:extLst>
          </p:cNvPr>
          <p:cNvPicPr>
            <a:picLocks noChangeAspect="1"/>
          </p:cNvPicPr>
          <p:nvPr/>
        </p:nvPicPr>
        <p:blipFill>
          <a:blip r:embed="rId5"/>
          <a:srcRect/>
          <a:stretch>
            <a:fillRect/>
          </a:stretch>
        </p:blipFill>
        <p:spPr>
          <a:xfrm>
            <a:off x="10908161" y="6041358"/>
            <a:ext cx="1181103" cy="687071"/>
          </a:xfrm>
          <a:prstGeom prst="rect">
            <a:avLst/>
          </a:prstGeom>
          <a:noFill/>
          <a:ln cap="flat">
            <a:noFill/>
          </a:ln>
        </p:spPr>
      </p:pic>
      <p:sp>
        <p:nvSpPr>
          <p:cNvPr id="6" name="TextBox 6">
            <a:extLst>
              <a:ext uri="{FF2B5EF4-FFF2-40B4-BE49-F238E27FC236}">
                <a16:creationId xmlns:a16="http://schemas.microsoft.com/office/drawing/2014/main" id="{ED9E2AD3-816F-AAF9-85A2-ED21C3A10CA2}"/>
              </a:ext>
            </a:extLst>
          </p:cNvPr>
          <p:cNvSpPr txBox="1"/>
          <p:nvPr/>
        </p:nvSpPr>
        <p:spPr>
          <a:xfrm>
            <a:off x="9613334" y="315687"/>
            <a:ext cx="2262975" cy="2800770"/>
          </a:xfrm>
          <a:prstGeom prst="rect">
            <a:avLst/>
          </a:prstGeom>
          <a:solidFill>
            <a:srgbClr val="FFFFFF"/>
          </a:solidFill>
          <a:ln w="9528" cap="rnd">
            <a:solidFill>
              <a:srgbClr val="000000"/>
            </a:solidFill>
            <a:prstDash val="solid"/>
            <a:miter/>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500"/>
              </a:spcBef>
              <a:spcAft>
                <a:spcPts val="500"/>
              </a:spcAft>
              <a:buNone/>
              <a:tabLst/>
              <a:defRPr sz="1800" b="0" i="0" u="none" strike="noStrike" kern="0" cap="none" spc="0" baseline="0">
                <a:solidFill>
                  <a:srgbClr val="000000"/>
                </a:solidFill>
                <a:uFillTx/>
              </a:defRPr>
            </a:pPr>
            <a:r>
              <a:rPr lang="en-GB" sz="1600" b="1" i="0" u="none" strike="noStrike" kern="1200" cap="none" spc="0" baseline="0">
                <a:solidFill>
                  <a:srgbClr val="96D141"/>
                </a:solidFill>
                <a:uFillTx/>
                <a:latin typeface="Trebuchet MS"/>
                <a:ea typeface="Calibri" pitchFamily="34"/>
                <a:cs typeface="Arial" pitchFamily="34"/>
              </a:rPr>
              <a:t>IF YOU ARE A VOLUNTEER/ GOVENOR/ DIRECTOR or SUPPORT STAFF your training is now complete. All SGET teaching staff, including Teaching Assistants,  please continue with your training.</a:t>
            </a:r>
          </a:p>
        </p:txBody>
      </p:sp>
      <p:pic>
        <p:nvPicPr>
          <p:cNvPr id="7" name="Picture 6" descr="A calendar with numbers and numbers&#10;&#10;Description automatically generated">
            <a:extLst>
              <a:ext uri="{FF2B5EF4-FFF2-40B4-BE49-F238E27FC236}">
                <a16:creationId xmlns:a16="http://schemas.microsoft.com/office/drawing/2014/main" id="{8B18590D-CAFE-AF1D-6F36-EC64B5C445EB}"/>
              </a:ext>
            </a:extLst>
          </p:cNvPr>
          <p:cNvPicPr>
            <a:picLocks noChangeAspect="1"/>
          </p:cNvPicPr>
          <p:nvPr/>
        </p:nvPicPr>
        <p:blipFill>
          <a:blip r:embed="rId6"/>
          <a:stretch>
            <a:fillRect/>
          </a:stretch>
        </p:blipFill>
        <p:spPr>
          <a:xfrm>
            <a:off x="5869195" y="4325880"/>
            <a:ext cx="4335490" cy="2533829"/>
          </a:xfrm>
          <a:prstGeom prst="rect">
            <a:avLst/>
          </a:prstGeom>
          <a:noFill/>
          <a:ln cap="flat">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C626E-AF0E-BC55-0A05-97A86E79EE03}"/>
              </a:ext>
            </a:extLst>
          </p:cNvPr>
          <p:cNvSpPr txBox="1">
            <a:spLocks noGrp="1"/>
          </p:cNvSpPr>
          <p:nvPr>
            <p:ph type="title"/>
          </p:nvPr>
        </p:nvSpPr>
        <p:spPr>
          <a:xfrm>
            <a:off x="946001" y="2137940"/>
            <a:ext cx="9067172" cy="729343"/>
          </a:xfrm>
        </p:spPr>
        <p:txBody>
          <a:bodyPr anchorCtr="1">
            <a:noAutofit/>
          </a:bodyPr>
          <a:lstStyle/>
          <a:p>
            <a:pPr lvl="0">
              <a:lnSpc>
                <a:spcPct val="120000"/>
              </a:lnSpc>
            </a:pPr>
            <a:r>
              <a:rPr lang="en-GB" sz="1600">
                <a:solidFill>
                  <a:srgbClr val="000000"/>
                </a:solidFill>
                <a:latin typeface="Trebuchet MS" pitchFamily="34"/>
              </a:rPr>
              <a:t>The Trust works with its recognised trade unions (e.g. ASCL, NASUWT, NEU, GMB, NAHT, UNISON) in order to consult and resolve issues and recognises the importance of this in the development and maintenance of good employee relations.  Employees are encouraged to make their own arrangements for membership as they see fit.  Each academy has local representatives which we advise staff to approach. Trade representatives are often named on staff boards in staff rooms. If you require any additional support with locating Trade Union representatives, please ask school admin. Employees are encouraged to make their own arrangements for membership.  </a:t>
            </a:r>
            <a:br>
              <a:rPr lang="en-GB" sz="1600">
                <a:solidFill>
                  <a:srgbClr val="92D050"/>
                </a:solidFill>
              </a:rPr>
            </a:br>
            <a:endParaRPr lang="en-GB" sz="1600">
              <a:solidFill>
                <a:srgbClr val="92D050"/>
              </a:solidFill>
            </a:endParaRPr>
          </a:p>
        </p:txBody>
      </p:sp>
      <p:pic>
        <p:nvPicPr>
          <p:cNvPr id="3" name="Picture 3" descr="A logo of a field&#10;&#10;Description automatically generated">
            <a:extLst>
              <a:ext uri="{FF2B5EF4-FFF2-40B4-BE49-F238E27FC236}">
                <a16:creationId xmlns:a16="http://schemas.microsoft.com/office/drawing/2014/main" id="{760E686B-DE5E-C27D-135D-FF5F0F9C2557}"/>
              </a:ext>
            </a:extLst>
          </p:cNvPr>
          <p:cNvPicPr>
            <a:picLocks noChangeAspect="1"/>
          </p:cNvPicPr>
          <p:nvPr/>
        </p:nvPicPr>
        <p:blipFill>
          <a:blip r:embed="rId2"/>
          <a:srcRect/>
          <a:stretch>
            <a:fillRect/>
          </a:stretch>
        </p:blipFill>
        <p:spPr>
          <a:xfrm>
            <a:off x="11014606" y="4895533"/>
            <a:ext cx="1000125" cy="1029330"/>
          </a:xfrm>
          <a:prstGeom prst="rect">
            <a:avLst/>
          </a:prstGeom>
          <a:noFill/>
          <a:ln cap="flat">
            <a:noFill/>
          </a:ln>
        </p:spPr>
      </p:pic>
      <p:pic>
        <p:nvPicPr>
          <p:cNvPr id="4" name="Picture 4">
            <a:extLst>
              <a:ext uri="{FF2B5EF4-FFF2-40B4-BE49-F238E27FC236}">
                <a16:creationId xmlns:a16="http://schemas.microsoft.com/office/drawing/2014/main" id="{0A05B3E1-6DF5-063A-B0BA-D1A201D5FBD4}"/>
              </a:ext>
            </a:extLst>
          </p:cNvPr>
          <p:cNvPicPr>
            <a:picLocks noChangeAspect="1"/>
          </p:cNvPicPr>
          <p:nvPr/>
        </p:nvPicPr>
        <p:blipFill>
          <a:blip r:embed="rId3"/>
          <a:srcRect/>
          <a:stretch>
            <a:fillRect/>
          </a:stretch>
        </p:blipFill>
        <p:spPr>
          <a:xfrm>
            <a:off x="10908161" y="6041358"/>
            <a:ext cx="1181103" cy="687071"/>
          </a:xfrm>
          <a:prstGeom prst="rect">
            <a:avLst/>
          </a:prstGeom>
          <a:noFill/>
          <a:ln cap="flat">
            <a:noFill/>
          </a:ln>
        </p:spPr>
      </p:pic>
      <p:sp>
        <p:nvSpPr>
          <p:cNvPr id="5" name="TextBox 4">
            <a:extLst>
              <a:ext uri="{FF2B5EF4-FFF2-40B4-BE49-F238E27FC236}">
                <a16:creationId xmlns:a16="http://schemas.microsoft.com/office/drawing/2014/main" id="{E42C2889-DEB4-BA8A-4DE7-C571032304B8}"/>
              </a:ext>
            </a:extLst>
          </p:cNvPr>
          <p:cNvSpPr txBox="1"/>
          <p:nvPr/>
        </p:nvSpPr>
        <p:spPr>
          <a:xfrm>
            <a:off x="1019153" y="1702567"/>
            <a:ext cx="4613550"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92D050"/>
                </a:solidFill>
                <a:uFillTx/>
                <a:latin typeface="Trebuchet MS" pitchFamily="34"/>
                <a:ea typeface="Calibri" pitchFamily="34"/>
              </a:rPr>
              <a:t>Trade Unions and Employees</a:t>
            </a:r>
            <a:endParaRPr lang="en-GB" sz="1800" b="0" i="0" u="none" strike="noStrike" kern="1200" cap="none" spc="0" baseline="0">
              <a:solidFill>
                <a:srgbClr val="92D050"/>
              </a:solidFill>
              <a:uFillTx/>
              <a:latin typeface="Calibri"/>
            </a:endParaRPr>
          </a:p>
        </p:txBody>
      </p:sp>
      <p:sp>
        <p:nvSpPr>
          <p:cNvPr id="6" name="TextBox 5">
            <a:extLst>
              <a:ext uri="{FF2B5EF4-FFF2-40B4-BE49-F238E27FC236}">
                <a16:creationId xmlns:a16="http://schemas.microsoft.com/office/drawing/2014/main" id="{4FF94315-0997-BF91-C7A2-2A7AB0FE98CD}"/>
              </a:ext>
            </a:extLst>
          </p:cNvPr>
          <p:cNvSpPr txBox="1"/>
          <p:nvPr/>
        </p:nvSpPr>
        <p:spPr>
          <a:xfrm>
            <a:off x="1792224" y="5924863"/>
            <a:ext cx="6995159" cy="646334"/>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92D050"/>
                </a:solidFill>
                <a:uFillTx/>
                <a:latin typeface="Calibri"/>
              </a:rPr>
              <a:t>Thank you for completing your induction. If you have any additional questions, please contact the school directly.</a:t>
            </a:r>
            <a:endParaRPr lang="en-GB" sz="1800" b="0" i="0" u="none" strike="noStrike" kern="1200" cap="none" spc="0" baseline="0">
              <a:solidFill>
                <a:srgbClr val="000000"/>
              </a:solidFill>
              <a:uFillTx/>
              <a:latin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40736-ACB8-F523-1FCE-E7B6A1F93143}"/>
              </a:ext>
            </a:extLst>
          </p:cNvPr>
          <p:cNvSpPr txBox="1">
            <a:spLocks noGrp="1"/>
          </p:cNvSpPr>
          <p:nvPr>
            <p:ph type="title"/>
          </p:nvPr>
        </p:nvSpPr>
        <p:spPr>
          <a:xfrm>
            <a:off x="315687" y="424546"/>
            <a:ext cx="9067172" cy="729343"/>
          </a:xfrm>
        </p:spPr>
        <p:txBody>
          <a:bodyPr anchorCtr="1"/>
          <a:lstStyle/>
          <a:p>
            <a:pPr lvl="0" algn="ctr"/>
            <a:r>
              <a:rPr lang="en-GB" sz="2800">
                <a:solidFill>
                  <a:srgbClr val="92D050"/>
                </a:solidFill>
              </a:rPr>
              <a:t>Welcome to the Shropshire Gateway Educational Trust</a:t>
            </a:r>
          </a:p>
        </p:txBody>
      </p:sp>
      <p:sp>
        <p:nvSpPr>
          <p:cNvPr id="3" name="Content Placeholder 2">
            <a:extLst>
              <a:ext uri="{FF2B5EF4-FFF2-40B4-BE49-F238E27FC236}">
                <a16:creationId xmlns:a16="http://schemas.microsoft.com/office/drawing/2014/main" id="{7C72AACB-87E3-AA96-828E-5C7BAE2030E4}"/>
              </a:ext>
            </a:extLst>
          </p:cNvPr>
          <p:cNvSpPr txBox="1">
            <a:spLocks noGrp="1"/>
          </p:cNvSpPr>
          <p:nvPr>
            <p:ph idx="1"/>
          </p:nvPr>
        </p:nvSpPr>
        <p:spPr>
          <a:xfrm>
            <a:off x="415448" y="2262902"/>
            <a:ext cx="8967411" cy="2033195"/>
          </a:xfrm>
        </p:spPr>
        <p:txBody>
          <a:bodyPr/>
          <a:lstStyle/>
          <a:p>
            <a:pPr marL="0" lvl="0" indent="0">
              <a:lnSpc>
                <a:spcPct val="105000"/>
              </a:lnSpc>
              <a:spcAft>
                <a:spcPts val="800"/>
              </a:spcAft>
              <a:buNone/>
            </a:pPr>
            <a:r>
              <a:rPr lang="en-GB" sz="1600">
                <a:solidFill>
                  <a:srgbClr val="000000"/>
                </a:solidFill>
                <a:cs typeface="Arial" pitchFamily="34"/>
              </a:rPr>
              <a:t>A warm welcome to you. If you are reading this induction, then you are joining our Shropshire Gateway Educational team, perhaps as a member of staff, volunteer or governor/ director. This induction has been designed to support you through the process of induction, providing all of the resources and training in one place. As you work through the induction, feel free to stop and take breaks at any time and come back to the presentation again. You will probably have lots of questions as you work through the process, so jot these down as you go through and share them with your school.</a:t>
            </a:r>
          </a:p>
          <a:p>
            <a:pPr marL="0" lvl="0" indent="0">
              <a:lnSpc>
                <a:spcPct val="105000"/>
              </a:lnSpc>
              <a:spcAft>
                <a:spcPts val="800"/>
              </a:spcAft>
              <a:buNone/>
            </a:pPr>
            <a:endParaRPr lang="en-GB">
              <a:solidFill>
                <a:srgbClr val="000000"/>
              </a:solidFill>
              <a:uFill>
                <a:solidFill>
                  <a:srgbClr val="000000"/>
                </a:solidFill>
              </a:uFill>
              <a:cs typeface="Arial" pitchFamily="34"/>
            </a:endParaRPr>
          </a:p>
          <a:p>
            <a:pPr marL="0" lvl="0" indent="0">
              <a:lnSpc>
                <a:spcPct val="105000"/>
              </a:lnSpc>
              <a:spcAft>
                <a:spcPts val="800"/>
              </a:spcAft>
              <a:buNone/>
            </a:pPr>
            <a:endParaRPr lang="en-GB">
              <a:solidFill>
                <a:srgbClr val="000000"/>
              </a:solidFill>
              <a:uFill>
                <a:solidFill>
                  <a:srgbClr val="000000"/>
                </a:solidFill>
              </a:uFill>
              <a:cs typeface="Arial" pitchFamily="34"/>
            </a:endParaRPr>
          </a:p>
          <a:p>
            <a:pPr marL="0" lvl="0" indent="0">
              <a:lnSpc>
                <a:spcPct val="105000"/>
              </a:lnSpc>
              <a:spcAft>
                <a:spcPts val="800"/>
              </a:spcAft>
              <a:buNone/>
            </a:pPr>
            <a:endParaRPr lang="en-GB" sz="1600">
              <a:solidFill>
                <a:srgbClr val="000000"/>
              </a:solidFill>
              <a:highlight>
                <a:srgbClr val="FFFF00"/>
              </a:highlight>
              <a:cs typeface="Arial" pitchFamily="34"/>
            </a:endParaRPr>
          </a:p>
          <a:p>
            <a:pPr marL="0" lvl="0" indent="0">
              <a:lnSpc>
                <a:spcPct val="105000"/>
              </a:lnSpc>
              <a:spcAft>
                <a:spcPts val="800"/>
              </a:spcAft>
              <a:buNone/>
            </a:pPr>
            <a:endParaRPr lang="en-GB" sz="1600">
              <a:solidFill>
                <a:srgbClr val="000000"/>
              </a:solidFill>
              <a:highlight>
                <a:srgbClr val="FFFF00"/>
              </a:highlight>
              <a:cs typeface="Arial" pitchFamily="34"/>
            </a:endParaRPr>
          </a:p>
          <a:p>
            <a:pPr lvl="0"/>
            <a:endParaRPr lang="en-GB"/>
          </a:p>
        </p:txBody>
      </p:sp>
      <p:pic>
        <p:nvPicPr>
          <p:cNvPr id="4" name="Picture 3" descr="A logo of a field&#10;&#10;Description automatically generated">
            <a:extLst>
              <a:ext uri="{FF2B5EF4-FFF2-40B4-BE49-F238E27FC236}">
                <a16:creationId xmlns:a16="http://schemas.microsoft.com/office/drawing/2014/main" id="{E916C0F7-DCCD-EB79-5B72-25B786B5E2FB}"/>
              </a:ext>
            </a:extLst>
          </p:cNvPr>
          <p:cNvPicPr>
            <a:picLocks noChangeAspect="1"/>
          </p:cNvPicPr>
          <p:nvPr/>
        </p:nvPicPr>
        <p:blipFill>
          <a:blip r:embed="rId2"/>
          <a:srcRect/>
          <a:stretch>
            <a:fillRect/>
          </a:stretch>
        </p:blipFill>
        <p:spPr>
          <a:xfrm>
            <a:off x="11014606" y="4895533"/>
            <a:ext cx="1000125" cy="1029330"/>
          </a:xfrm>
          <a:prstGeom prst="rect">
            <a:avLst/>
          </a:prstGeom>
          <a:noFill/>
          <a:ln cap="flat">
            <a:noFill/>
          </a:ln>
        </p:spPr>
      </p:pic>
      <p:pic>
        <p:nvPicPr>
          <p:cNvPr id="5" name="Picture 4">
            <a:extLst>
              <a:ext uri="{FF2B5EF4-FFF2-40B4-BE49-F238E27FC236}">
                <a16:creationId xmlns:a16="http://schemas.microsoft.com/office/drawing/2014/main" id="{CC326D01-B7D3-3408-7E48-1DE8DA8A64E3}"/>
              </a:ext>
            </a:extLst>
          </p:cNvPr>
          <p:cNvPicPr>
            <a:picLocks noChangeAspect="1"/>
          </p:cNvPicPr>
          <p:nvPr/>
        </p:nvPicPr>
        <p:blipFill>
          <a:blip r:embed="rId3"/>
          <a:srcRect/>
          <a:stretch>
            <a:fillRect/>
          </a:stretch>
        </p:blipFill>
        <p:spPr>
          <a:xfrm>
            <a:off x="10908161" y="6041358"/>
            <a:ext cx="1181103" cy="687071"/>
          </a:xfrm>
          <a:prstGeom prst="rect">
            <a:avLst/>
          </a:prstGeom>
          <a:noFill/>
          <a:ln cap="flat">
            <a:noFill/>
          </a:ln>
        </p:spPr>
      </p:pic>
      <p:pic>
        <p:nvPicPr>
          <p:cNvPr id="6" name="Picture 5" descr="A person wearing glasses and a floral shirt&#10;&#10;Description automatically generated">
            <a:extLst>
              <a:ext uri="{FF2B5EF4-FFF2-40B4-BE49-F238E27FC236}">
                <a16:creationId xmlns:a16="http://schemas.microsoft.com/office/drawing/2014/main" id="{46C7A33E-6C02-AA89-AA65-B371F6FDCA75}"/>
              </a:ext>
            </a:extLst>
          </p:cNvPr>
          <p:cNvPicPr>
            <a:picLocks noChangeAspect="1"/>
          </p:cNvPicPr>
          <p:nvPr/>
        </p:nvPicPr>
        <p:blipFill>
          <a:blip r:embed="rId4"/>
          <a:stretch>
            <a:fillRect/>
          </a:stretch>
        </p:blipFill>
        <p:spPr>
          <a:xfrm>
            <a:off x="9590309" y="228234"/>
            <a:ext cx="2286000" cy="1590041"/>
          </a:xfrm>
          <a:prstGeom prst="rect">
            <a:avLst/>
          </a:prstGeom>
          <a:noFill/>
          <a:ln cap="flat">
            <a:noFill/>
          </a:ln>
        </p:spPr>
      </p:pic>
      <p:sp>
        <p:nvSpPr>
          <p:cNvPr id="7" name="TextBox 6">
            <a:extLst>
              <a:ext uri="{FF2B5EF4-FFF2-40B4-BE49-F238E27FC236}">
                <a16:creationId xmlns:a16="http://schemas.microsoft.com/office/drawing/2014/main" id="{779DDF53-F628-06EC-C0C2-3095C725BA7F}"/>
              </a:ext>
            </a:extLst>
          </p:cNvPr>
          <p:cNvSpPr txBox="1"/>
          <p:nvPr/>
        </p:nvSpPr>
        <p:spPr>
          <a:xfrm>
            <a:off x="9764484" y="2383968"/>
            <a:ext cx="2111825" cy="1791071"/>
          </a:xfrm>
          <a:prstGeom prst="rect">
            <a:avLst/>
          </a:prstGeom>
          <a:solidFill>
            <a:srgbClr val="FFFFFF"/>
          </a:solidFill>
          <a:ln w="9528" cap="rnd">
            <a:solidFill>
              <a:srgbClr val="000000"/>
            </a:solidFill>
            <a:prstDash val="solid"/>
            <a:miter/>
          </a:ln>
        </p:spPr>
        <p:txBody>
          <a:bodyPr vert="horz" wrap="square" lIns="91440" tIns="45720" rIns="91440" bIns="45720" anchor="t" anchorCtr="0" compatLnSpc="1">
            <a:spAutoFit/>
          </a:bodyPr>
          <a:lstStyle/>
          <a:p>
            <a:pPr marL="0" marR="0" lvl="0" indent="0" algn="l"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
                  <a:solidFill>
                    <a:srgbClr val="000000"/>
                  </a:solidFill>
                </a:uFill>
                <a:latin typeface="Trebuchet MS"/>
                <a:ea typeface="Calibri" pitchFamily="34"/>
                <a:cs typeface="Arial" pitchFamily="34"/>
              </a:rPr>
              <a:t>Please take a moment to read through our SGET Vision and Values</a:t>
            </a:r>
          </a:p>
          <a:p>
            <a:pPr marL="0" marR="0" lvl="0" indent="0" algn="l"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0" i="0" u="sng" strike="noStrike" kern="1200" cap="none" spc="0" baseline="0">
                <a:solidFill>
                  <a:srgbClr val="3FCDE7"/>
                </a:solidFill>
                <a:uFill>
                  <a:solidFill>
                    <a:srgbClr val="000000"/>
                  </a:solidFill>
                </a:uFill>
                <a:latin typeface="Trebuchet MS"/>
                <a:ea typeface="Calibri" pitchFamily="34"/>
                <a:cs typeface="Arial" pitchFamily="34"/>
                <a:hlinkClick r:id="rId5"/>
              </a:rPr>
              <a:t>SGET Vision and values</a:t>
            </a:r>
            <a:endParaRPr lang="en-GB" sz="1600" b="0" i="0" u="none" strike="noStrike" kern="1200" cap="none" spc="0" baseline="0">
              <a:solidFill>
                <a:srgbClr val="000000"/>
              </a:solidFill>
              <a:highlight>
                <a:srgbClr val="FFFF00"/>
              </a:highlight>
              <a:uFillTx/>
              <a:latin typeface="Trebuchet MS"/>
              <a:ea typeface="Calibri" pitchFamily="34"/>
              <a:cs typeface="Arial" pitchFamily="3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25DAB-6675-7765-528E-363479396C94}"/>
              </a:ext>
            </a:extLst>
          </p:cNvPr>
          <p:cNvSpPr txBox="1">
            <a:spLocks noGrp="1"/>
          </p:cNvSpPr>
          <p:nvPr>
            <p:ph type="title"/>
          </p:nvPr>
        </p:nvSpPr>
        <p:spPr>
          <a:xfrm>
            <a:off x="315687" y="424546"/>
            <a:ext cx="9067172" cy="729343"/>
          </a:xfrm>
        </p:spPr>
        <p:txBody>
          <a:bodyPr anchorCtr="1"/>
          <a:lstStyle/>
          <a:p>
            <a:pPr lvl="0" algn="ctr"/>
            <a:r>
              <a:rPr lang="en-GB" sz="2800">
                <a:solidFill>
                  <a:srgbClr val="92D050"/>
                </a:solidFill>
              </a:rPr>
              <a:t>Important Safeguard Training</a:t>
            </a:r>
          </a:p>
        </p:txBody>
      </p:sp>
      <p:sp>
        <p:nvSpPr>
          <p:cNvPr id="3" name="Content Placeholder 2">
            <a:extLst>
              <a:ext uri="{FF2B5EF4-FFF2-40B4-BE49-F238E27FC236}">
                <a16:creationId xmlns:a16="http://schemas.microsoft.com/office/drawing/2014/main" id="{E10AF19C-6F79-281B-427E-1E697A302798}"/>
              </a:ext>
            </a:extLst>
          </p:cNvPr>
          <p:cNvSpPr txBox="1">
            <a:spLocks noGrp="1"/>
          </p:cNvSpPr>
          <p:nvPr>
            <p:ph idx="1"/>
          </p:nvPr>
        </p:nvSpPr>
        <p:spPr>
          <a:xfrm>
            <a:off x="315687" y="1153890"/>
            <a:ext cx="8967411" cy="5388431"/>
          </a:xfrm>
        </p:spPr>
        <p:txBody>
          <a:bodyPr/>
          <a:lstStyle/>
          <a:p>
            <a:pPr marL="0" lvl="0" indent="0">
              <a:lnSpc>
                <a:spcPct val="105000"/>
              </a:lnSpc>
              <a:spcAft>
                <a:spcPts val="800"/>
              </a:spcAft>
              <a:buNone/>
            </a:pPr>
            <a:r>
              <a:rPr lang="en-GB" sz="1600">
                <a:solidFill>
                  <a:srgbClr val="000000"/>
                </a:solidFill>
                <a:cs typeface="Arial" pitchFamily="34"/>
              </a:rPr>
              <a:t>Keeping children safe is a crucial part for anyone working with children. All staff and volunteers (including governors and directors) need to complete safeguard training. Each school has their own safeguard leads. Please familiarise yourself with the Designated Safeguard Leads (DSLs) for your school.</a:t>
            </a:r>
          </a:p>
          <a:p>
            <a:pPr lvl="0">
              <a:lnSpc>
                <a:spcPct val="105000"/>
              </a:lnSpc>
              <a:spcAft>
                <a:spcPts val="800"/>
              </a:spcAft>
            </a:pPr>
            <a:r>
              <a:rPr lang="en-GB" sz="1600">
                <a:solidFill>
                  <a:srgbClr val="000000"/>
                </a:solidFill>
                <a:cs typeface="Arial" pitchFamily="34"/>
              </a:rPr>
              <a:t>If you are a governor or director, you will need to complete the NGA safeguarding course. Please contact Hannah Coleman for NGA log in details. Once completed. Please email a copy of your safeguarding certificate to </a:t>
            </a:r>
            <a:r>
              <a:rPr lang="en-GB" sz="1600" u="sng">
                <a:solidFill>
                  <a:srgbClr val="000000"/>
                </a:solidFill>
                <a:uFill>
                  <a:solidFill>
                    <a:srgbClr val="000000"/>
                  </a:solidFill>
                </a:uFill>
                <a:cs typeface="Arial" pitchFamily="34"/>
                <a:hlinkClick r:id="rId2"/>
              </a:rPr>
              <a:t>hannah.coleman@laconchildeschool.co.uk</a:t>
            </a:r>
            <a:r>
              <a:rPr lang="en-GB" sz="1600" u="sng">
                <a:solidFill>
                  <a:srgbClr val="000000"/>
                </a:solidFill>
                <a:uFill>
                  <a:solidFill>
                    <a:srgbClr val="000000"/>
                  </a:solidFill>
                </a:uFill>
                <a:cs typeface="Arial" pitchFamily="34"/>
              </a:rPr>
              <a:t> </a:t>
            </a:r>
            <a:r>
              <a:rPr lang="en-GB" sz="1600">
                <a:solidFill>
                  <a:srgbClr val="000000"/>
                </a:solidFill>
                <a:cs typeface="Arial" pitchFamily="34"/>
              </a:rPr>
              <a:t> </a:t>
            </a:r>
          </a:p>
          <a:p>
            <a:pPr lvl="0">
              <a:lnSpc>
                <a:spcPct val="105000"/>
              </a:lnSpc>
              <a:spcAft>
                <a:spcPts val="800"/>
              </a:spcAft>
            </a:pPr>
            <a:r>
              <a:rPr lang="en-GB" sz="1600">
                <a:solidFill>
                  <a:srgbClr val="000000"/>
                </a:solidFill>
                <a:cs typeface="Arial" pitchFamily="34"/>
              </a:rPr>
              <a:t>If you are a member of staff, you will be booked on safeguarding training by your safeguarding lead. Please email the Designated Safeguarding Lead below to arrange this </a:t>
            </a:r>
            <a:r>
              <a:rPr lang="en-GB" sz="1600" u="sng">
                <a:solidFill>
                  <a:srgbClr val="000000"/>
                </a:solidFill>
                <a:cs typeface="Arial" pitchFamily="34"/>
              </a:rPr>
              <a:t>and send a copy of your certificate to the DSL. </a:t>
            </a:r>
            <a:endParaRPr lang="en-GB" sz="1600">
              <a:solidFill>
                <a:srgbClr val="000000"/>
              </a:solidFill>
              <a:cs typeface="Arial" pitchFamily="34"/>
            </a:endParaRPr>
          </a:p>
          <a:p>
            <a:pPr lvl="0">
              <a:lnSpc>
                <a:spcPct val="105000"/>
              </a:lnSpc>
              <a:spcAft>
                <a:spcPts val="800"/>
              </a:spcAft>
            </a:pPr>
            <a:r>
              <a:rPr lang="en-GB" sz="1600">
                <a:solidFill>
                  <a:srgbClr val="000000"/>
                </a:solidFill>
                <a:cs typeface="Arial" pitchFamily="34"/>
              </a:rPr>
              <a:t>In addition to Safeguard training, all staff and volunteers need to complete PREVENT and </a:t>
            </a:r>
            <a:r>
              <a:rPr lang="en-GB" sz="1600" u="sng">
                <a:solidFill>
                  <a:srgbClr val="000000"/>
                </a:solidFill>
                <a:cs typeface="Arial" pitchFamily="34"/>
              </a:rPr>
              <a:t>send a copy of the certificate to the DSL</a:t>
            </a:r>
            <a:r>
              <a:rPr lang="en-GB" sz="1600">
                <a:solidFill>
                  <a:srgbClr val="000000"/>
                </a:solidFill>
                <a:cs typeface="Arial" pitchFamily="34"/>
              </a:rPr>
              <a:t>. Please click on the picture to start your course.</a:t>
            </a:r>
          </a:p>
          <a:p>
            <a:pPr marL="0" lvl="0" indent="0">
              <a:lnSpc>
                <a:spcPct val="105000"/>
              </a:lnSpc>
              <a:spcAft>
                <a:spcPts val="800"/>
              </a:spcAft>
              <a:buNone/>
            </a:pPr>
            <a:endParaRPr lang="en-GB" sz="1600">
              <a:solidFill>
                <a:srgbClr val="000000"/>
              </a:solidFill>
              <a:cs typeface="Arial" pitchFamily="34"/>
            </a:endParaRPr>
          </a:p>
          <a:p>
            <a:pPr marL="0" lvl="0" indent="0">
              <a:lnSpc>
                <a:spcPct val="105000"/>
              </a:lnSpc>
              <a:spcAft>
                <a:spcPts val="800"/>
              </a:spcAft>
              <a:buNone/>
            </a:pPr>
            <a:endParaRPr lang="en-GB">
              <a:solidFill>
                <a:srgbClr val="000000"/>
              </a:solidFill>
              <a:uFill>
                <a:solidFill>
                  <a:srgbClr val="000000"/>
                </a:solidFill>
              </a:uFill>
              <a:cs typeface="Arial" pitchFamily="34"/>
            </a:endParaRPr>
          </a:p>
          <a:p>
            <a:pPr marL="0" lvl="0" indent="0">
              <a:lnSpc>
                <a:spcPct val="105000"/>
              </a:lnSpc>
              <a:spcAft>
                <a:spcPts val="800"/>
              </a:spcAft>
              <a:buNone/>
            </a:pPr>
            <a:endParaRPr lang="en-GB" sz="1600">
              <a:solidFill>
                <a:srgbClr val="000000"/>
              </a:solidFill>
              <a:highlight>
                <a:srgbClr val="FFFF00"/>
              </a:highlight>
              <a:cs typeface="Arial" pitchFamily="34"/>
            </a:endParaRPr>
          </a:p>
          <a:p>
            <a:pPr marL="0" lvl="0" indent="0">
              <a:lnSpc>
                <a:spcPct val="105000"/>
              </a:lnSpc>
              <a:spcAft>
                <a:spcPts val="800"/>
              </a:spcAft>
              <a:buNone/>
            </a:pPr>
            <a:endParaRPr lang="en-GB" sz="1600">
              <a:solidFill>
                <a:srgbClr val="000000"/>
              </a:solidFill>
              <a:highlight>
                <a:srgbClr val="FFFF00"/>
              </a:highlight>
              <a:cs typeface="Arial" pitchFamily="34"/>
            </a:endParaRPr>
          </a:p>
          <a:p>
            <a:pPr lvl="0"/>
            <a:endParaRPr lang="en-GB"/>
          </a:p>
        </p:txBody>
      </p:sp>
      <p:pic>
        <p:nvPicPr>
          <p:cNvPr id="4" name="Picture 3" descr="A logo of a field&#10;&#10;Description automatically generated">
            <a:extLst>
              <a:ext uri="{FF2B5EF4-FFF2-40B4-BE49-F238E27FC236}">
                <a16:creationId xmlns:a16="http://schemas.microsoft.com/office/drawing/2014/main" id="{E8FC1A59-2DBB-FC02-65DE-0BFF508C4372}"/>
              </a:ext>
            </a:extLst>
          </p:cNvPr>
          <p:cNvPicPr>
            <a:picLocks noChangeAspect="1"/>
          </p:cNvPicPr>
          <p:nvPr/>
        </p:nvPicPr>
        <p:blipFill>
          <a:blip r:embed="rId3"/>
          <a:srcRect/>
          <a:stretch>
            <a:fillRect/>
          </a:stretch>
        </p:blipFill>
        <p:spPr>
          <a:xfrm>
            <a:off x="11014606" y="4895533"/>
            <a:ext cx="1000125" cy="1029330"/>
          </a:xfrm>
          <a:prstGeom prst="rect">
            <a:avLst/>
          </a:prstGeom>
          <a:noFill/>
          <a:ln cap="flat">
            <a:noFill/>
          </a:ln>
        </p:spPr>
      </p:pic>
      <p:pic>
        <p:nvPicPr>
          <p:cNvPr id="5" name="Picture 4">
            <a:extLst>
              <a:ext uri="{FF2B5EF4-FFF2-40B4-BE49-F238E27FC236}">
                <a16:creationId xmlns:a16="http://schemas.microsoft.com/office/drawing/2014/main" id="{1FACC149-F3EB-04F3-07A9-4FE0EB79DF8D}"/>
              </a:ext>
            </a:extLst>
          </p:cNvPr>
          <p:cNvPicPr>
            <a:picLocks noChangeAspect="1"/>
          </p:cNvPicPr>
          <p:nvPr/>
        </p:nvPicPr>
        <p:blipFill>
          <a:blip r:embed="rId4"/>
          <a:srcRect/>
          <a:stretch>
            <a:fillRect/>
          </a:stretch>
        </p:blipFill>
        <p:spPr>
          <a:xfrm>
            <a:off x="10908161" y="6041358"/>
            <a:ext cx="1181103" cy="687071"/>
          </a:xfrm>
          <a:prstGeom prst="rect">
            <a:avLst/>
          </a:prstGeom>
          <a:noFill/>
          <a:ln cap="flat">
            <a:noFill/>
          </a:ln>
        </p:spPr>
      </p:pic>
      <p:sp>
        <p:nvSpPr>
          <p:cNvPr id="6" name="TextBox 6">
            <a:extLst>
              <a:ext uri="{FF2B5EF4-FFF2-40B4-BE49-F238E27FC236}">
                <a16:creationId xmlns:a16="http://schemas.microsoft.com/office/drawing/2014/main" id="{C4D50B0E-1A87-87FD-DEAF-2AAE7EA9CEF3}"/>
              </a:ext>
            </a:extLst>
          </p:cNvPr>
          <p:cNvSpPr txBox="1"/>
          <p:nvPr/>
        </p:nvSpPr>
        <p:spPr>
          <a:xfrm>
            <a:off x="9382859" y="228600"/>
            <a:ext cx="2593220" cy="4403256"/>
          </a:xfrm>
          <a:prstGeom prst="rect">
            <a:avLst/>
          </a:prstGeom>
          <a:solidFill>
            <a:srgbClr val="FFFFFF"/>
          </a:solidFill>
          <a:ln w="9528" cap="rnd">
            <a:solidFill>
              <a:srgbClr val="000000"/>
            </a:solidFill>
            <a:prstDash val="solid"/>
            <a:miter/>
          </a:ln>
        </p:spPr>
        <p:txBody>
          <a:bodyPr vert="horz" wrap="square" lIns="91440" tIns="45720" rIns="91440" bIns="45720" anchor="t" anchorCtr="1" compatLnSpc="1">
            <a:spAutoFit/>
          </a:bodyPr>
          <a:lstStyle/>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1" i="0" u="sng" strike="noStrike" kern="1200" cap="none" spc="0" baseline="0">
                <a:solidFill>
                  <a:srgbClr val="000000"/>
                </a:solidFill>
                <a:uFill>
                  <a:solidFill>
                    <a:srgbClr val="000000"/>
                  </a:solidFill>
                </a:uFill>
                <a:latin typeface="Trebuchet MS"/>
                <a:ea typeface="Calibri" pitchFamily="34"/>
                <a:cs typeface="Arial" pitchFamily="34"/>
              </a:rPr>
              <a:t>Designated Safeguard Leads (DSLs)</a:t>
            </a: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400" b="1" i="0" u="none" strike="noStrike" kern="1200" cap="none" spc="0" baseline="0">
                <a:solidFill>
                  <a:srgbClr val="92D050"/>
                </a:solidFill>
                <a:uFill>
                  <a:solidFill>
                    <a:srgbClr val="000000"/>
                  </a:solidFill>
                </a:uFill>
                <a:latin typeface="Trebuchet MS"/>
                <a:ea typeface="Calibri" pitchFamily="34"/>
                <a:cs typeface="Arial" pitchFamily="34"/>
              </a:rPr>
              <a:t>Click on each school for additional information</a:t>
            </a: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400" b="1" i="0" u="sng" strike="noStrike" kern="1200" cap="none" spc="0" baseline="0">
                <a:solidFill>
                  <a:srgbClr val="000000"/>
                </a:solidFill>
                <a:uFill>
                  <a:solidFill>
                    <a:srgbClr val="000000"/>
                  </a:solidFill>
                </a:uFill>
                <a:latin typeface="Trebuchet MS"/>
                <a:ea typeface="Calibri" pitchFamily="34"/>
                <a:cs typeface="Arial" pitchFamily="34"/>
                <a:hlinkClick r:id="rId5"/>
              </a:rPr>
              <a:t>Lacon Childe School</a:t>
            </a:r>
            <a:r>
              <a:rPr lang="en-GB" sz="1400" b="1" i="0" u="none" strike="noStrike" kern="1200" cap="none" spc="0" baseline="0">
                <a:solidFill>
                  <a:srgbClr val="000000"/>
                </a:solidFill>
                <a:uFillTx/>
                <a:latin typeface="Trebuchet MS"/>
                <a:ea typeface="Calibri" pitchFamily="34"/>
                <a:cs typeface="Arial" pitchFamily="34"/>
                <a:hlinkClick r:id="rId5"/>
              </a:rPr>
              <a:t> </a:t>
            </a:r>
            <a:endParaRPr lang="en-GB" sz="1400" b="1" i="0" u="none" strike="noStrike" kern="1200" cap="none" spc="0" baseline="0">
              <a:solidFill>
                <a:srgbClr val="000000"/>
              </a:solidFill>
              <a:uFillTx/>
              <a:latin typeface="Trebuchet MS"/>
              <a:ea typeface="Calibri" pitchFamily="34"/>
              <a:cs typeface="Arial" pitchFamily="34"/>
            </a:endParaRP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400" b="1" i="0" u="none" strike="noStrike" kern="1200" cap="none" spc="0" baseline="0">
                <a:solidFill>
                  <a:srgbClr val="92D050"/>
                </a:solidFill>
                <a:uFillTx/>
                <a:latin typeface="Trebuchet MS"/>
                <a:ea typeface="Calibri" pitchFamily="34"/>
                <a:cs typeface="Arial" pitchFamily="34"/>
              </a:rPr>
              <a:t>Kara Guise </a:t>
            </a:r>
            <a:endParaRPr lang="en-GB" sz="1400" b="0" i="0" u="none" strike="noStrike" kern="1200" cap="none" spc="0" baseline="0">
              <a:solidFill>
                <a:srgbClr val="92D050"/>
              </a:solidFill>
              <a:uFill>
                <a:solidFill>
                  <a:srgbClr val="000000"/>
                </a:solidFill>
              </a:uFill>
              <a:latin typeface="Trebuchet MS"/>
              <a:ea typeface="Calibri" pitchFamily="34"/>
              <a:cs typeface="Arial" pitchFamily="34"/>
            </a:endParaRP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400" b="1" i="0" u="sng" strike="noStrike" kern="1200" cap="none" spc="0" baseline="0">
                <a:solidFill>
                  <a:srgbClr val="000000"/>
                </a:solidFill>
                <a:uFill>
                  <a:solidFill>
                    <a:srgbClr val="000000"/>
                  </a:solidFill>
                </a:uFill>
                <a:latin typeface="Trebuchet MS"/>
                <a:ea typeface="Calibri" pitchFamily="34"/>
                <a:cs typeface="Arial" pitchFamily="34"/>
                <a:hlinkClick r:id="rId6"/>
              </a:rPr>
              <a:t>Cleobury Mortimer Primary School</a:t>
            </a:r>
            <a:r>
              <a:rPr lang="en-GB" sz="1400" b="1" i="0" u="none" strike="noStrike" kern="1200" cap="none" spc="0" baseline="0">
                <a:solidFill>
                  <a:srgbClr val="000000"/>
                </a:solidFill>
                <a:uFillTx/>
                <a:latin typeface="Trebuchet MS"/>
                <a:ea typeface="Calibri" pitchFamily="34"/>
                <a:cs typeface="Arial" pitchFamily="34"/>
              </a:rPr>
              <a:t> </a:t>
            </a: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400" b="1" i="0" u="none" strike="noStrike" kern="1200" cap="none" spc="0" baseline="0">
                <a:solidFill>
                  <a:srgbClr val="92D050"/>
                </a:solidFill>
                <a:uFillTx/>
                <a:latin typeface="Trebuchet MS"/>
                <a:ea typeface="Calibri" pitchFamily="34"/>
                <a:cs typeface="Arial" pitchFamily="34"/>
              </a:rPr>
              <a:t>Leigh Hector</a:t>
            </a:r>
            <a:r>
              <a:rPr lang="en-GB" sz="1400" b="0" i="0" u="none" strike="noStrike" kern="1200" cap="none" spc="0" baseline="0">
                <a:solidFill>
                  <a:srgbClr val="92D050"/>
                </a:solidFill>
                <a:uFillTx/>
                <a:latin typeface="Trebuchet MS"/>
                <a:ea typeface="Calibri" pitchFamily="34"/>
                <a:cs typeface="Arial" pitchFamily="34"/>
              </a:rPr>
              <a:t> </a:t>
            </a: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400" b="1" i="0" u="sng" strike="noStrike" kern="1200" cap="none" spc="0" baseline="0">
                <a:solidFill>
                  <a:srgbClr val="000000"/>
                </a:solidFill>
                <a:uFill>
                  <a:solidFill>
                    <a:srgbClr val="000000"/>
                  </a:solidFill>
                </a:uFill>
                <a:latin typeface="Trebuchet MS"/>
                <a:ea typeface="Calibri" pitchFamily="34"/>
                <a:cs typeface="Arial" pitchFamily="34"/>
                <a:hlinkClick r:id="rId7"/>
              </a:rPr>
              <a:t>Clee Hill Community Academy </a:t>
            </a:r>
            <a:endParaRPr lang="en-GB" sz="1400" b="1" i="0" u="sng" strike="noStrike" kern="1200" cap="none" spc="0" baseline="0">
              <a:solidFill>
                <a:srgbClr val="000000"/>
              </a:solidFill>
              <a:uFill>
                <a:solidFill>
                  <a:srgbClr val="000000"/>
                </a:solidFill>
              </a:uFill>
              <a:latin typeface="Trebuchet MS"/>
              <a:ea typeface="Calibri" pitchFamily="34"/>
              <a:cs typeface="Arial" pitchFamily="34"/>
            </a:endParaRP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400" b="1" i="0" u="none" strike="noStrike" kern="1200" cap="none" spc="0" baseline="0">
                <a:solidFill>
                  <a:srgbClr val="92D050"/>
                </a:solidFill>
                <a:uFill>
                  <a:solidFill>
                    <a:srgbClr val="000000"/>
                  </a:solidFill>
                </a:uFill>
                <a:latin typeface="Trebuchet MS"/>
                <a:ea typeface="Calibri" pitchFamily="34"/>
                <a:cs typeface="Arial" pitchFamily="34"/>
              </a:rPr>
              <a:t>Ceri Little</a:t>
            </a:r>
            <a:endParaRPr lang="en-GB" sz="1400" b="1" i="0" u="none" strike="noStrike" kern="1200" cap="none" spc="0" baseline="0">
              <a:solidFill>
                <a:srgbClr val="92D050"/>
              </a:solidFill>
              <a:uFillTx/>
              <a:latin typeface="Trebuchet MS"/>
              <a:ea typeface="Calibri" pitchFamily="34"/>
              <a:cs typeface="Arial" pitchFamily="34"/>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1" i="0" u="sng" strike="noStrike" kern="1200" cap="none" spc="0" baseline="0">
                <a:solidFill>
                  <a:srgbClr val="000000"/>
                </a:solidFill>
                <a:uFill>
                  <a:solidFill>
                    <a:srgbClr val="000000"/>
                  </a:solidFill>
                </a:uFill>
                <a:latin typeface="Trebuchet MS"/>
                <a:ea typeface="Calibri" pitchFamily="34"/>
                <a:cs typeface="Arial" pitchFamily="34"/>
                <a:hlinkClick r:id="rId8"/>
              </a:rPr>
              <a:t>Stottesdon Primary School</a:t>
            </a:r>
            <a:r>
              <a:rPr lang="en-GB" sz="1400" b="1" i="0" u="none" strike="noStrike" kern="1200" cap="none" spc="0" baseline="0">
                <a:solidFill>
                  <a:srgbClr val="000000"/>
                </a:solidFill>
                <a:uFillTx/>
                <a:latin typeface="Trebuchet MS"/>
                <a:ea typeface="Calibri" pitchFamily="34"/>
                <a:cs typeface="Arial" pitchFamily="34"/>
                <a:hlinkClick r:id="rId8"/>
              </a:rPr>
              <a:t> </a:t>
            </a:r>
            <a:r>
              <a:rPr lang="en-GB" sz="1400" b="1" i="0" u="none" strike="noStrike" kern="1200" cap="none" spc="0" baseline="0">
                <a:solidFill>
                  <a:srgbClr val="000000"/>
                </a:solidFill>
                <a:uFillTx/>
                <a:latin typeface="Trebuchet MS"/>
                <a:ea typeface="Calibri" pitchFamily="34"/>
              </a:rPr>
              <a:t>– </a:t>
            </a:r>
            <a:r>
              <a:rPr lang="en-GB" sz="1400" b="1" i="0" u="none" strike="noStrike" kern="1200" cap="none" spc="0" baseline="0">
                <a:solidFill>
                  <a:srgbClr val="92D050"/>
                </a:solidFill>
                <a:uFillTx/>
                <a:latin typeface="Trebuchet MS"/>
                <a:ea typeface="Calibri" pitchFamily="34"/>
              </a:rPr>
              <a:t>Katie Jones</a:t>
            </a:r>
            <a:r>
              <a:rPr lang="en-GB" sz="1400" b="1" i="0" u="none" strike="noStrike" kern="1200" cap="none" spc="0" baseline="0">
                <a:solidFill>
                  <a:srgbClr val="92D050"/>
                </a:solidFill>
                <a:uFillTx/>
                <a:latin typeface="Trebuchet MS"/>
                <a:ea typeface="Calibri" pitchFamily="34"/>
                <a:cs typeface="Arial" pitchFamily="34"/>
              </a:rPr>
              <a:t> </a:t>
            </a:r>
            <a:endParaRPr lang="en-GB" sz="1400" b="1" i="0" u="none" strike="noStrike" kern="1200" cap="none" spc="0" baseline="0">
              <a:solidFill>
                <a:srgbClr val="92D050"/>
              </a:solidFill>
              <a:uFill>
                <a:solidFill>
                  <a:srgbClr val="000000"/>
                </a:solidFill>
              </a:uFill>
              <a:latin typeface="Trebuchet MS"/>
              <a:ea typeface="Calibri" pitchFamily="34"/>
              <a:cs typeface="Arial" pitchFamily="34"/>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400" b="0" i="0" u="none" strike="noStrike" kern="1200" cap="none" spc="0" baseline="0">
              <a:solidFill>
                <a:srgbClr val="000000"/>
              </a:solidFill>
              <a:uFill>
                <a:solidFill>
                  <a:srgbClr val="000000"/>
                </a:solidFill>
              </a:uFill>
              <a:latin typeface="Trebuchet MS"/>
              <a:ea typeface="Calibri" pitchFamily="34"/>
              <a:cs typeface="Arial" pitchFamily="34"/>
            </a:endParaRPr>
          </a:p>
        </p:txBody>
      </p:sp>
      <p:pic>
        <p:nvPicPr>
          <p:cNvPr id="7" name="Picture 7" descr="PREVENT Awareness – Adult Community Learning">
            <a:hlinkClick r:id="rId9"/>
            <a:extLst>
              <a:ext uri="{FF2B5EF4-FFF2-40B4-BE49-F238E27FC236}">
                <a16:creationId xmlns:a16="http://schemas.microsoft.com/office/drawing/2014/main" id="{C11EBD8F-FC0E-3259-9315-71F93A920DEA}"/>
              </a:ext>
            </a:extLst>
          </p:cNvPr>
          <p:cNvPicPr>
            <a:picLocks noChangeAspect="1"/>
          </p:cNvPicPr>
          <p:nvPr/>
        </p:nvPicPr>
        <p:blipFill>
          <a:blip r:embed="rId10"/>
          <a:srcRect/>
          <a:stretch>
            <a:fillRect/>
          </a:stretch>
        </p:blipFill>
        <p:spPr>
          <a:xfrm>
            <a:off x="4090760" y="5025295"/>
            <a:ext cx="1517017" cy="1517017"/>
          </a:xfrm>
          <a:prstGeom prst="rect">
            <a:avLst/>
          </a:prstGeom>
          <a:noFill/>
          <a:ln cap="flat">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57DDD-8430-3044-7478-73F83272B294}"/>
              </a:ext>
            </a:extLst>
          </p:cNvPr>
          <p:cNvSpPr txBox="1">
            <a:spLocks noGrp="1"/>
          </p:cNvSpPr>
          <p:nvPr>
            <p:ph type="title"/>
          </p:nvPr>
        </p:nvSpPr>
        <p:spPr>
          <a:xfrm>
            <a:off x="315687" y="424546"/>
            <a:ext cx="9067172" cy="729343"/>
          </a:xfrm>
        </p:spPr>
        <p:txBody>
          <a:bodyPr anchorCtr="1"/>
          <a:lstStyle/>
          <a:p>
            <a:pPr lvl="0" algn="ctr"/>
            <a:r>
              <a:rPr lang="en-GB" sz="2800">
                <a:solidFill>
                  <a:srgbClr val="92D050"/>
                </a:solidFill>
              </a:rPr>
              <a:t>Online Safety Training</a:t>
            </a:r>
          </a:p>
        </p:txBody>
      </p:sp>
      <p:sp>
        <p:nvSpPr>
          <p:cNvPr id="3" name="Content Placeholder 2">
            <a:extLst>
              <a:ext uri="{FF2B5EF4-FFF2-40B4-BE49-F238E27FC236}">
                <a16:creationId xmlns:a16="http://schemas.microsoft.com/office/drawing/2014/main" id="{35113660-F7A2-C59A-12D8-0A8869C4BDDC}"/>
              </a:ext>
            </a:extLst>
          </p:cNvPr>
          <p:cNvSpPr txBox="1">
            <a:spLocks noGrp="1"/>
          </p:cNvSpPr>
          <p:nvPr>
            <p:ph idx="1"/>
          </p:nvPr>
        </p:nvSpPr>
        <p:spPr>
          <a:xfrm>
            <a:off x="315687" y="1153890"/>
            <a:ext cx="8967411" cy="4688110"/>
          </a:xfrm>
        </p:spPr>
        <p:txBody>
          <a:bodyPr/>
          <a:lstStyle/>
          <a:p>
            <a:pPr lvl="0">
              <a:lnSpc>
                <a:spcPct val="105000"/>
              </a:lnSpc>
              <a:spcAft>
                <a:spcPts val="800"/>
              </a:spcAft>
              <a:buFont typeface="Wingdings" pitchFamily="2"/>
              <a:buChar char="q"/>
            </a:pPr>
            <a:r>
              <a:rPr lang="en-GB" sz="1600">
                <a:solidFill>
                  <a:srgbClr val="000000"/>
                </a:solidFill>
                <a:cs typeface="Arial" pitchFamily="34"/>
              </a:rPr>
              <a:t>Keeping children safe is a crucial part for anyone working with children. All staff and volunteers (including governors and directors) need to complete safeguard training. Each school has their own safeguard leads. Please familiarise yourself with the Designated Safeguard Leads (DSLs) for your school.</a:t>
            </a:r>
          </a:p>
          <a:p>
            <a:pPr lvl="0">
              <a:lnSpc>
                <a:spcPct val="105000"/>
              </a:lnSpc>
              <a:spcBef>
                <a:spcPts val="500"/>
              </a:spcBef>
              <a:spcAft>
                <a:spcPts val="800"/>
              </a:spcAft>
              <a:buFont typeface="Wingdings" pitchFamily="2"/>
              <a:buChar char="q"/>
            </a:pPr>
            <a:r>
              <a:rPr lang="en-GB" sz="1600">
                <a:solidFill>
                  <a:srgbClr val="000000"/>
                </a:solidFill>
                <a:cs typeface="Arial" pitchFamily="34"/>
              </a:rPr>
              <a:t>You will need to complete Cyber Security Training, E Safety training and read and accept our Acceptable Use Policy. </a:t>
            </a:r>
          </a:p>
          <a:p>
            <a:pPr lvl="0">
              <a:lnSpc>
                <a:spcPct val="105000"/>
              </a:lnSpc>
              <a:spcBef>
                <a:spcPts val="500"/>
              </a:spcBef>
              <a:spcAft>
                <a:spcPts val="800"/>
              </a:spcAft>
              <a:buFont typeface="Wingdings" pitchFamily="2"/>
              <a:buChar char="q"/>
            </a:pPr>
            <a:r>
              <a:rPr lang="en-GB" sz="1600">
                <a:solidFill>
                  <a:srgbClr val="000000"/>
                </a:solidFill>
                <a:cs typeface="Arial" pitchFamily="34"/>
              </a:rPr>
              <a:t>Cyber Security training link</a:t>
            </a:r>
          </a:p>
          <a:p>
            <a:pPr marL="0" lvl="0" indent="0">
              <a:lnSpc>
                <a:spcPct val="105000"/>
              </a:lnSpc>
              <a:spcBef>
                <a:spcPts val="500"/>
              </a:spcBef>
              <a:spcAft>
                <a:spcPts val="500"/>
              </a:spcAft>
              <a:buNone/>
            </a:pPr>
            <a:r>
              <a:rPr lang="en-GB" sz="1600" u="sng">
                <a:solidFill>
                  <a:srgbClr val="000000"/>
                </a:solidFill>
                <a:uFill>
                  <a:solidFill>
                    <a:srgbClr val="000000"/>
                  </a:solidFill>
                </a:uFill>
                <a:cs typeface="Arial" pitchFamily="34"/>
                <a:hlinkClick r:id="rId2"/>
              </a:rPr>
              <a:t>https://www.ncsc.gov.uk/information/cyber-security-training-schools</a:t>
            </a:r>
            <a:endParaRPr lang="en-GB" sz="1600" u="sng">
              <a:solidFill>
                <a:srgbClr val="000000"/>
              </a:solidFill>
              <a:uFill>
                <a:solidFill>
                  <a:srgbClr val="000000"/>
                </a:solidFill>
              </a:uFill>
              <a:cs typeface="Arial" pitchFamily="34"/>
            </a:endParaRPr>
          </a:p>
          <a:p>
            <a:pPr lvl="0">
              <a:lnSpc>
                <a:spcPct val="105000"/>
              </a:lnSpc>
              <a:spcBef>
                <a:spcPts val="500"/>
              </a:spcBef>
              <a:spcAft>
                <a:spcPts val="500"/>
              </a:spcAft>
              <a:buSzPts val="1000"/>
              <a:buFont typeface="Wingdings" pitchFamily="2"/>
              <a:buChar char="q"/>
            </a:pPr>
            <a:r>
              <a:rPr lang="en-GB" sz="1600">
                <a:solidFill>
                  <a:srgbClr val="000000"/>
                </a:solidFill>
                <a:cs typeface="Arial" pitchFamily="34"/>
              </a:rPr>
              <a:t>E safety training link </a:t>
            </a:r>
            <a:r>
              <a:rPr lang="en-GB" sz="1600">
                <a:hlinkClick r:id="rId3"/>
              </a:rPr>
              <a:t>Filtering and Monitoring (chcacademy.co.uk)</a:t>
            </a:r>
            <a:r>
              <a:rPr lang="en-GB" sz="1600"/>
              <a:t> </a:t>
            </a:r>
          </a:p>
          <a:p>
            <a:pPr marL="0" lvl="0" indent="0" algn="ctr">
              <a:spcBef>
                <a:spcPts val="500"/>
              </a:spcBef>
              <a:spcAft>
                <a:spcPts val="500"/>
              </a:spcAft>
              <a:buNone/>
            </a:pPr>
            <a:r>
              <a:rPr lang="en-GB" sz="1600">
                <a:solidFill>
                  <a:srgbClr val="92D050"/>
                </a:solidFill>
              </a:rPr>
              <a:t>Please note  that, in line with our E-safety Policy, no mobile phones should be in areas where children work in primary school settings without the headteacher’s permission. </a:t>
            </a:r>
            <a:endParaRPr lang="en-GB" sz="1600">
              <a:solidFill>
                <a:srgbClr val="92D050"/>
              </a:solidFill>
              <a:uFill>
                <a:solidFill>
                  <a:srgbClr val="000000"/>
                </a:solidFill>
              </a:uFill>
              <a:cs typeface="Arial" pitchFamily="34"/>
            </a:endParaRPr>
          </a:p>
          <a:p>
            <a:pPr marL="0" lvl="0" indent="0">
              <a:lnSpc>
                <a:spcPct val="105000"/>
              </a:lnSpc>
              <a:spcAft>
                <a:spcPts val="800"/>
              </a:spcAft>
              <a:buNone/>
            </a:pPr>
            <a:endParaRPr lang="en-GB" sz="1600">
              <a:solidFill>
                <a:srgbClr val="000000"/>
              </a:solidFill>
              <a:highlight>
                <a:srgbClr val="FFFF00"/>
              </a:highlight>
              <a:cs typeface="Arial" pitchFamily="34"/>
            </a:endParaRPr>
          </a:p>
          <a:p>
            <a:pPr marL="0" lvl="0" indent="0">
              <a:lnSpc>
                <a:spcPct val="105000"/>
              </a:lnSpc>
              <a:spcAft>
                <a:spcPts val="800"/>
              </a:spcAft>
              <a:buNone/>
            </a:pPr>
            <a:endParaRPr lang="en-GB" sz="1600">
              <a:solidFill>
                <a:srgbClr val="000000"/>
              </a:solidFill>
              <a:highlight>
                <a:srgbClr val="FFFF00"/>
              </a:highlight>
              <a:cs typeface="Arial" pitchFamily="34"/>
            </a:endParaRPr>
          </a:p>
          <a:p>
            <a:pPr lvl="0"/>
            <a:endParaRPr lang="en-GB"/>
          </a:p>
        </p:txBody>
      </p:sp>
      <p:pic>
        <p:nvPicPr>
          <p:cNvPr id="4" name="Picture 3" descr="A logo of a field&#10;&#10;Description automatically generated">
            <a:extLst>
              <a:ext uri="{FF2B5EF4-FFF2-40B4-BE49-F238E27FC236}">
                <a16:creationId xmlns:a16="http://schemas.microsoft.com/office/drawing/2014/main" id="{CED2B99D-018D-EB9D-1550-34B7AA68A672}"/>
              </a:ext>
            </a:extLst>
          </p:cNvPr>
          <p:cNvPicPr>
            <a:picLocks noChangeAspect="1"/>
          </p:cNvPicPr>
          <p:nvPr/>
        </p:nvPicPr>
        <p:blipFill>
          <a:blip r:embed="rId4"/>
          <a:srcRect/>
          <a:stretch>
            <a:fillRect/>
          </a:stretch>
        </p:blipFill>
        <p:spPr>
          <a:xfrm>
            <a:off x="9784518" y="5699098"/>
            <a:ext cx="1000125" cy="1029330"/>
          </a:xfrm>
          <a:prstGeom prst="rect">
            <a:avLst/>
          </a:prstGeom>
          <a:noFill/>
          <a:ln cap="flat">
            <a:noFill/>
          </a:ln>
        </p:spPr>
      </p:pic>
      <p:pic>
        <p:nvPicPr>
          <p:cNvPr id="5" name="Picture 4">
            <a:extLst>
              <a:ext uri="{FF2B5EF4-FFF2-40B4-BE49-F238E27FC236}">
                <a16:creationId xmlns:a16="http://schemas.microsoft.com/office/drawing/2014/main" id="{97539F62-F929-3063-BF68-87DBEF619A0B}"/>
              </a:ext>
            </a:extLst>
          </p:cNvPr>
          <p:cNvPicPr>
            <a:picLocks noChangeAspect="1"/>
          </p:cNvPicPr>
          <p:nvPr/>
        </p:nvPicPr>
        <p:blipFill>
          <a:blip r:embed="rId5"/>
          <a:srcRect/>
          <a:stretch>
            <a:fillRect/>
          </a:stretch>
        </p:blipFill>
        <p:spPr>
          <a:xfrm>
            <a:off x="10908161" y="6041358"/>
            <a:ext cx="1181103" cy="687071"/>
          </a:xfrm>
          <a:prstGeom prst="rect">
            <a:avLst/>
          </a:prstGeom>
          <a:noFill/>
          <a:ln cap="flat">
            <a:noFill/>
          </a:ln>
        </p:spPr>
      </p:pic>
      <p:sp>
        <p:nvSpPr>
          <p:cNvPr id="6" name="TextBox 6">
            <a:extLst>
              <a:ext uri="{FF2B5EF4-FFF2-40B4-BE49-F238E27FC236}">
                <a16:creationId xmlns:a16="http://schemas.microsoft.com/office/drawing/2014/main" id="{EDCDCBCC-AD69-E45C-0458-6614C38C017B}"/>
              </a:ext>
            </a:extLst>
          </p:cNvPr>
          <p:cNvSpPr txBox="1"/>
          <p:nvPr/>
        </p:nvSpPr>
        <p:spPr>
          <a:xfrm>
            <a:off x="9382859" y="412604"/>
            <a:ext cx="2593220" cy="5004447"/>
          </a:xfrm>
          <a:prstGeom prst="rect">
            <a:avLst/>
          </a:prstGeom>
          <a:solidFill>
            <a:srgbClr val="FFFFFF"/>
          </a:solidFill>
          <a:ln w="9528" cap="rnd">
            <a:solidFill>
              <a:srgbClr val="000000"/>
            </a:solidFill>
            <a:prstDash val="solid"/>
            <a:miter/>
          </a:ln>
        </p:spPr>
        <p:txBody>
          <a:bodyPr vert="horz" wrap="square" lIns="91440" tIns="45720" rIns="91440" bIns="45720" anchor="t" anchorCtr="1" compatLnSpc="1">
            <a:spAutoFit/>
          </a:bodyPr>
          <a:lstStyle/>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1" i="0" u="sng" strike="noStrike" kern="1200" cap="none" spc="0" baseline="0">
                <a:solidFill>
                  <a:srgbClr val="000000"/>
                </a:solidFill>
                <a:uFill>
                  <a:solidFill>
                    <a:srgbClr val="000000"/>
                  </a:solidFill>
                </a:uFill>
                <a:latin typeface="Trebuchet MS"/>
                <a:ea typeface="Calibri"/>
                <a:cs typeface="Arial"/>
                <a:hlinkClick r:id="rId6"/>
              </a:rPr>
              <a:t>Acceptable Use Policy</a:t>
            </a: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1" i="0" u="none" strike="noStrike" kern="1200" cap="none" spc="0" baseline="0">
                <a:solidFill>
                  <a:srgbClr val="000000"/>
                </a:solidFill>
                <a:uFill>
                  <a:solidFill>
                    <a:srgbClr val="000000"/>
                  </a:solidFill>
                </a:uFill>
                <a:latin typeface="Trebuchet MS"/>
                <a:ea typeface="Calibri"/>
                <a:cs typeface="Arial"/>
              </a:rPr>
              <a:t>Click here to read our Online safety/ E Safety Policy.</a:t>
            </a: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1" i="0" u="none" strike="noStrike" kern="1200" cap="none" spc="0" baseline="0">
                <a:solidFill>
                  <a:srgbClr val="000000"/>
                </a:solidFill>
                <a:uFill>
                  <a:solidFill>
                    <a:srgbClr val="000000"/>
                  </a:solidFill>
                </a:uFill>
                <a:latin typeface="Trebuchet MS"/>
                <a:ea typeface="Calibri"/>
                <a:cs typeface="Arial"/>
              </a:rPr>
              <a:t>Once read, please click on the link below for your school to submit your acceptable use policy.</a:t>
            </a:r>
          </a:p>
          <a:p>
            <a:pPr marL="0" marR="0" lvl="0" indent="0" algn="ctr" defTabSz="4572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en-GB" sz="1600" b="1" i="0" u="none" strike="noStrike" kern="1200" cap="none" spc="0" baseline="0">
                <a:solidFill>
                  <a:srgbClr val="000000"/>
                </a:solidFill>
                <a:uFill>
                  <a:solidFill>
                    <a:srgbClr val="000000"/>
                  </a:solidFill>
                </a:uFill>
                <a:latin typeface="Trebuchet MS"/>
                <a:ea typeface="Calibri"/>
                <a:cs typeface="Arial"/>
                <a:hlinkClick r:id="rId7"/>
              </a:rPr>
              <a:t>Lacon Childe School</a:t>
            </a:r>
            <a:endParaRPr lang="en-GB" sz="1600" b="1" i="0" u="none" strike="noStrike" kern="1200" cap="none" spc="0" baseline="0">
              <a:solidFill>
                <a:srgbClr val="000000"/>
              </a:solidFill>
              <a:uFill>
                <a:solidFill>
                  <a:srgbClr val="000000"/>
                </a:solidFill>
              </a:uFill>
              <a:latin typeface="Trebuchet MS"/>
              <a:ea typeface="Calibri"/>
              <a:cs typeface="Arial"/>
            </a:endParaRPr>
          </a:p>
          <a:p>
            <a:pPr marL="0" marR="0" lvl="0" indent="0" algn="ctr" defTabSz="4572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en-GB" sz="1600" b="1" i="0" u="none" strike="noStrike" kern="1200" cap="none" spc="0" baseline="0">
                <a:solidFill>
                  <a:srgbClr val="000000"/>
                </a:solidFill>
                <a:uFill>
                  <a:solidFill>
                    <a:srgbClr val="000000"/>
                  </a:solidFill>
                </a:uFill>
                <a:latin typeface="Trebuchet MS"/>
                <a:ea typeface="Calibri"/>
                <a:cs typeface="Arial"/>
                <a:hlinkClick r:id="rId8"/>
              </a:rPr>
              <a:t>Cleobury Mortimer Primary School</a:t>
            </a:r>
            <a:r>
              <a:rPr lang="en-GB" sz="1600" b="1" i="0" u="none" strike="noStrike" kern="0" cap="none" spc="0" baseline="0">
                <a:solidFill>
                  <a:srgbClr val="000000"/>
                </a:solidFill>
                <a:uFillTx/>
                <a:latin typeface="Trebuchet MS"/>
                <a:ea typeface="Calibri"/>
                <a:cs typeface="Arial"/>
                <a:hlinkClick r:id="rId8"/>
              </a:rPr>
              <a:t> </a:t>
            </a:r>
            <a:endParaRPr lang="en-GB" sz="1600" b="1" i="0" u="none" strike="noStrike" kern="0" cap="none" spc="0" baseline="0">
              <a:solidFill>
                <a:srgbClr val="000000"/>
              </a:solidFill>
              <a:uFillTx/>
              <a:latin typeface="Trebuchet MS"/>
              <a:ea typeface="Calibri" pitchFamily="34"/>
              <a:cs typeface="Arial" pitchFamily="34"/>
            </a:endParaRPr>
          </a:p>
          <a:p>
            <a:pPr marL="0" marR="0" lvl="0" indent="0" algn="ctr" defTabSz="4572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en-GB" sz="1600" b="1" i="0" u="none" strike="noStrike" kern="1200" cap="none" spc="0" baseline="0">
                <a:solidFill>
                  <a:srgbClr val="000000"/>
                </a:solidFill>
                <a:uFill>
                  <a:solidFill>
                    <a:srgbClr val="000000"/>
                  </a:solidFill>
                </a:uFill>
                <a:latin typeface="Trebuchet MS"/>
                <a:ea typeface="Calibri"/>
                <a:cs typeface="Arial"/>
                <a:hlinkClick r:id="rId8"/>
              </a:rPr>
              <a:t>Clee Hill Community Academy </a:t>
            </a:r>
            <a:r>
              <a:rPr lang="en-GB" sz="1600" b="1" i="0" u="none" strike="noStrike" kern="0" cap="none" spc="0" baseline="0">
                <a:solidFill>
                  <a:srgbClr val="000000"/>
                </a:solidFill>
                <a:uFill>
                  <a:solidFill>
                    <a:srgbClr val="000000"/>
                  </a:solidFill>
                </a:uFill>
                <a:latin typeface="Trebuchet MS"/>
                <a:ea typeface="Calibri"/>
                <a:cs typeface="Arial"/>
                <a:hlinkClick r:id="rId8"/>
              </a:rPr>
              <a:t> </a:t>
            </a:r>
            <a:endParaRPr lang="en-GB" sz="1600" b="0" i="0" u="none" strike="noStrike" kern="1200" cap="none" spc="0" baseline="0">
              <a:solidFill>
                <a:srgbClr val="000000"/>
              </a:solidFill>
              <a:uFillTx/>
              <a:latin typeface="Trebuchet MS"/>
              <a:ea typeface="Calibri" pitchFamily="34"/>
              <a:cs typeface="Arial" pitchFamily="34"/>
            </a:endParaRPr>
          </a:p>
          <a:p>
            <a:pPr marL="0" marR="0" lvl="0" indent="0" algn="ctr" defTabSz="4572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en-GB" sz="1600" b="1" i="0" u="none" strike="noStrike" kern="1200" cap="none" spc="0" baseline="0">
                <a:solidFill>
                  <a:srgbClr val="000000"/>
                </a:solidFill>
                <a:uFill>
                  <a:solidFill>
                    <a:srgbClr val="000000"/>
                  </a:solidFill>
                </a:uFill>
                <a:latin typeface="Trebuchet MS"/>
                <a:ea typeface="Calibri"/>
                <a:cs typeface="Arial"/>
                <a:hlinkClick r:id="rId9"/>
              </a:rPr>
              <a:t>Stottesdon CofE Primary School</a:t>
            </a:r>
            <a:r>
              <a:rPr lang="en-GB" sz="1600" b="1" i="0" u="none" strike="noStrike" kern="1200" cap="none" spc="0" baseline="0">
                <a:solidFill>
                  <a:srgbClr val="000000"/>
                </a:solidFill>
                <a:uFillTx/>
                <a:latin typeface="Trebuchet MS"/>
                <a:ea typeface="Calibri"/>
                <a:cs typeface="Arial"/>
                <a:hlinkClick r:id="rId9"/>
              </a:rPr>
              <a:t> </a:t>
            </a:r>
            <a:r>
              <a:rPr lang="en-GB" sz="1600" b="0" i="0" u="none" strike="noStrike" kern="0" cap="none" spc="0" baseline="0">
                <a:solidFill>
                  <a:srgbClr val="000000"/>
                </a:solidFill>
                <a:uFillTx/>
                <a:latin typeface="Trebuchet MS"/>
                <a:ea typeface="Calibri"/>
                <a:cs typeface="Arial"/>
                <a:hlinkClick r:id="rId9"/>
              </a:rPr>
              <a:t> </a:t>
            </a:r>
            <a:endParaRPr lang="en-GB" sz="1600" b="0" i="0" u="none" strike="noStrike" kern="0" cap="none" spc="0" baseline="0">
              <a:solidFill>
                <a:srgbClr val="000000"/>
              </a:solidFill>
              <a:uFillTx/>
              <a:latin typeface="Trebuchet MS"/>
              <a:ea typeface="Calibri"/>
              <a:cs typeface="Arial"/>
            </a:endParaRPr>
          </a:p>
          <a:p>
            <a:pPr marL="0" marR="0" lvl="0" indent="0" algn="ctr" defTabSz="4572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en-GB" sz="1600" b="1" i="0" u="none" strike="noStrike" kern="0" cap="none" spc="0" baseline="0">
                <a:solidFill>
                  <a:srgbClr val="467886"/>
                </a:solidFill>
                <a:uFillTx/>
                <a:latin typeface="Trebuchet MS"/>
                <a:ea typeface="Calibri" pitchFamily="34"/>
                <a:cs typeface="Arial"/>
                <a:hlinkClick r:id="rId10"/>
              </a:rPr>
              <a:t>Central Tea</a:t>
            </a:r>
            <a:r>
              <a:rPr lang="en-GB" sz="1600" b="1" i="0" u="none" strike="noStrike" kern="0" cap="none" spc="0" baseline="0">
                <a:solidFill>
                  <a:srgbClr val="000000"/>
                </a:solidFill>
                <a:uFillTx/>
                <a:latin typeface="Trebuchet MS"/>
                <a:ea typeface="Calibri" pitchFamily="34"/>
                <a:cs typeface="Arial"/>
                <a:hlinkClick r:id="rId10"/>
              </a:rPr>
              <a:t>m</a:t>
            </a:r>
            <a:endParaRPr lang="en-GB" sz="1600" b="1" i="0" u="none" strike="noStrike" kern="1200" cap="none" spc="0" baseline="0">
              <a:solidFill>
                <a:srgbClr val="000000"/>
              </a:solidFill>
              <a:uFill>
                <a:solidFill>
                  <a:srgbClr val="000000"/>
                </a:solidFill>
              </a:uFill>
              <a:latin typeface="Trebuchet MS"/>
              <a:ea typeface="Calibri" pitchFamily="34"/>
              <a:cs typeface="Arial" pitchFamily="34"/>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47E04-0E57-8427-D7C3-5C1656B85EC2}"/>
              </a:ext>
            </a:extLst>
          </p:cNvPr>
          <p:cNvSpPr txBox="1">
            <a:spLocks noGrp="1"/>
          </p:cNvSpPr>
          <p:nvPr>
            <p:ph type="title"/>
          </p:nvPr>
        </p:nvSpPr>
        <p:spPr>
          <a:xfrm>
            <a:off x="315687" y="424546"/>
            <a:ext cx="9067172" cy="729343"/>
          </a:xfrm>
        </p:spPr>
        <p:txBody>
          <a:bodyPr anchorCtr="1"/>
          <a:lstStyle/>
          <a:p>
            <a:pPr lvl="0" algn="ctr"/>
            <a:r>
              <a:rPr lang="en-GB" sz="2800">
                <a:solidFill>
                  <a:srgbClr val="92D050"/>
                </a:solidFill>
              </a:rPr>
              <a:t>Keeping Children Safe in Education (KCSIE)</a:t>
            </a:r>
          </a:p>
        </p:txBody>
      </p:sp>
      <p:sp>
        <p:nvSpPr>
          <p:cNvPr id="3" name="Content Placeholder 2">
            <a:extLst>
              <a:ext uri="{FF2B5EF4-FFF2-40B4-BE49-F238E27FC236}">
                <a16:creationId xmlns:a16="http://schemas.microsoft.com/office/drawing/2014/main" id="{862978F6-7A79-991B-7066-F54250595213}"/>
              </a:ext>
            </a:extLst>
          </p:cNvPr>
          <p:cNvSpPr txBox="1">
            <a:spLocks noGrp="1"/>
          </p:cNvSpPr>
          <p:nvPr>
            <p:ph idx="1"/>
          </p:nvPr>
        </p:nvSpPr>
        <p:spPr>
          <a:xfrm>
            <a:off x="315687" y="1262740"/>
            <a:ext cx="8533674" cy="5388431"/>
          </a:xfrm>
        </p:spPr>
        <p:txBody>
          <a:bodyPr/>
          <a:lstStyle/>
          <a:p>
            <a:pPr marL="0" lvl="0" indent="0">
              <a:lnSpc>
                <a:spcPct val="105000"/>
              </a:lnSpc>
              <a:spcAft>
                <a:spcPts val="800"/>
              </a:spcAft>
              <a:buNone/>
            </a:pPr>
            <a:r>
              <a:rPr lang="en-GB" sz="1600">
                <a:solidFill>
                  <a:srgbClr val="000000"/>
                </a:solidFill>
                <a:latin typeface="Arial" pitchFamily="34"/>
                <a:cs typeface="Arial" pitchFamily="34"/>
              </a:rPr>
              <a:t>Keeping children safe in Education (KCSIE) is an essential document explaining the importance of the overall wellbeing and development of all children and young people. Safeguarding children is everyone's responsibility to ensure that they are protected from harm and abuse, not only whilst they are in school but whilst they are online or within a school's vicinity. The document contains vital information about signs of neglect and how to report concerns. </a:t>
            </a:r>
          </a:p>
          <a:p>
            <a:pPr marL="0" lvl="0" indent="0">
              <a:lnSpc>
                <a:spcPct val="105000"/>
              </a:lnSpc>
              <a:spcAft>
                <a:spcPts val="800"/>
              </a:spcAft>
              <a:buNone/>
            </a:pPr>
            <a:r>
              <a:rPr lang="en-GB" sz="1600">
                <a:solidFill>
                  <a:srgbClr val="000000"/>
                </a:solidFill>
                <a:latin typeface="Arial" pitchFamily="34"/>
                <a:cs typeface="Arial" pitchFamily="34"/>
              </a:rPr>
              <a:t>All staff and volunteers working in education need to have read Part 1 of this document. All leader and governors/ directors need to have read the full document. Click on the image to access this document.</a:t>
            </a:r>
            <a:endParaRPr lang="en-GB">
              <a:solidFill>
                <a:srgbClr val="000000"/>
              </a:solidFill>
              <a:uFill>
                <a:solidFill>
                  <a:srgbClr val="000000"/>
                </a:solidFill>
              </a:uFill>
              <a:cs typeface="Arial" pitchFamily="34"/>
            </a:endParaRPr>
          </a:p>
          <a:p>
            <a:pPr marL="0" lvl="0" indent="0">
              <a:lnSpc>
                <a:spcPct val="105000"/>
              </a:lnSpc>
              <a:spcAft>
                <a:spcPts val="800"/>
              </a:spcAft>
              <a:buNone/>
            </a:pPr>
            <a:endParaRPr lang="en-GB" sz="1600">
              <a:solidFill>
                <a:srgbClr val="000000"/>
              </a:solidFill>
              <a:highlight>
                <a:srgbClr val="FFFF00"/>
              </a:highlight>
              <a:cs typeface="Arial" pitchFamily="34"/>
            </a:endParaRPr>
          </a:p>
          <a:p>
            <a:pPr marL="0" lvl="0" indent="0">
              <a:lnSpc>
                <a:spcPct val="105000"/>
              </a:lnSpc>
              <a:spcAft>
                <a:spcPts val="800"/>
              </a:spcAft>
              <a:buNone/>
            </a:pPr>
            <a:endParaRPr lang="en-GB" sz="1600">
              <a:solidFill>
                <a:srgbClr val="000000"/>
              </a:solidFill>
              <a:highlight>
                <a:srgbClr val="FFFF00"/>
              </a:highlight>
              <a:cs typeface="Arial" pitchFamily="34"/>
            </a:endParaRPr>
          </a:p>
          <a:p>
            <a:pPr lvl="0"/>
            <a:endParaRPr lang="en-GB"/>
          </a:p>
        </p:txBody>
      </p:sp>
      <p:pic>
        <p:nvPicPr>
          <p:cNvPr id="4" name="Picture 3" descr="A logo of a field&#10;&#10;Description automatically generated">
            <a:extLst>
              <a:ext uri="{FF2B5EF4-FFF2-40B4-BE49-F238E27FC236}">
                <a16:creationId xmlns:a16="http://schemas.microsoft.com/office/drawing/2014/main" id="{8306AA20-2C0C-AEDE-EE26-C55D752DBCE7}"/>
              </a:ext>
            </a:extLst>
          </p:cNvPr>
          <p:cNvPicPr>
            <a:picLocks noChangeAspect="1"/>
          </p:cNvPicPr>
          <p:nvPr/>
        </p:nvPicPr>
        <p:blipFill>
          <a:blip r:embed="rId2"/>
          <a:srcRect/>
          <a:stretch>
            <a:fillRect/>
          </a:stretch>
        </p:blipFill>
        <p:spPr>
          <a:xfrm>
            <a:off x="11014606" y="4895533"/>
            <a:ext cx="1000125" cy="1029330"/>
          </a:xfrm>
          <a:prstGeom prst="rect">
            <a:avLst/>
          </a:prstGeom>
          <a:noFill/>
          <a:ln cap="flat">
            <a:noFill/>
          </a:ln>
        </p:spPr>
      </p:pic>
      <p:pic>
        <p:nvPicPr>
          <p:cNvPr id="5" name="Picture 4">
            <a:extLst>
              <a:ext uri="{FF2B5EF4-FFF2-40B4-BE49-F238E27FC236}">
                <a16:creationId xmlns:a16="http://schemas.microsoft.com/office/drawing/2014/main" id="{F5A93110-7DAA-DBC9-8DAF-39F32DD974AE}"/>
              </a:ext>
            </a:extLst>
          </p:cNvPr>
          <p:cNvPicPr>
            <a:picLocks noChangeAspect="1"/>
          </p:cNvPicPr>
          <p:nvPr/>
        </p:nvPicPr>
        <p:blipFill>
          <a:blip r:embed="rId3"/>
          <a:srcRect/>
          <a:stretch>
            <a:fillRect/>
          </a:stretch>
        </p:blipFill>
        <p:spPr>
          <a:xfrm>
            <a:off x="10908161" y="6041358"/>
            <a:ext cx="1181103" cy="687071"/>
          </a:xfrm>
          <a:prstGeom prst="rect">
            <a:avLst/>
          </a:prstGeom>
          <a:noFill/>
          <a:ln cap="flat">
            <a:noFill/>
          </a:ln>
        </p:spPr>
      </p:pic>
      <p:sp>
        <p:nvSpPr>
          <p:cNvPr id="6" name="TextBox 6">
            <a:extLst>
              <a:ext uri="{FF2B5EF4-FFF2-40B4-BE49-F238E27FC236}">
                <a16:creationId xmlns:a16="http://schemas.microsoft.com/office/drawing/2014/main" id="{4DCFB9E4-7E78-F1C3-4523-DDC4CAB45622}"/>
              </a:ext>
            </a:extLst>
          </p:cNvPr>
          <p:cNvSpPr txBox="1"/>
          <p:nvPr/>
        </p:nvSpPr>
        <p:spPr>
          <a:xfrm>
            <a:off x="649772" y="4049127"/>
            <a:ext cx="9815023" cy="2502164"/>
          </a:xfrm>
          <a:prstGeom prst="rect">
            <a:avLst/>
          </a:prstGeom>
          <a:solidFill>
            <a:srgbClr val="EAF6D9"/>
          </a:solidFill>
          <a:ln w="9528" cap="rnd">
            <a:solidFill>
              <a:srgbClr val="000000"/>
            </a:solidFill>
            <a:prstDash val="solid"/>
            <a:miter/>
          </a:ln>
        </p:spPr>
        <p:txBody>
          <a:bodyPr vert="horz" wrap="square" lIns="91440" tIns="45720" rIns="91440" bIns="45720" anchor="t" anchorCtr="0" compatLnSpc="1">
            <a:spAutoFit/>
          </a:bodyPr>
          <a:lstStyle/>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2000" b="1" i="0" u="sng" strike="noStrike" kern="1200" cap="none" spc="0" baseline="0">
                <a:solidFill>
                  <a:srgbClr val="000000"/>
                </a:solidFill>
                <a:uFill>
                  <a:solidFill>
                    <a:srgbClr val="000000"/>
                  </a:solidFill>
                </a:uFill>
                <a:latin typeface="Trebuchet MS"/>
                <a:ea typeface="Calibri" pitchFamily="34"/>
                <a:cs typeface="Arial" pitchFamily="34"/>
                <a:hlinkClick r:id="rId4"/>
              </a:rPr>
              <a:t>Additional Training</a:t>
            </a:r>
            <a:endParaRPr lang="en-GB" sz="2000" b="1" i="0" u="sng" strike="noStrike" kern="1200" cap="none" spc="0" baseline="0">
              <a:solidFill>
                <a:srgbClr val="000000"/>
              </a:solidFill>
              <a:uFill>
                <a:solidFill>
                  <a:srgbClr val="000000"/>
                </a:solidFill>
              </a:uFill>
              <a:latin typeface="Trebuchet MS"/>
              <a:ea typeface="Calibri" pitchFamily="34"/>
              <a:cs typeface="Arial" pitchFamily="34"/>
            </a:endParaRPr>
          </a:p>
          <a:p>
            <a:pPr marL="0" marR="0" lvl="0" indent="0" algn="l"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Trebuchet MS"/>
                <a:ea typeface="Calibri" pitchFamily="34"/>
                <a:cs typeface="Arial" pitchFamily="34"/>
              </a:rPr>
              <a:t>There are lots of additional training units which can also be completed </a:t>
            </a:r>
            <a:r>
              <a:rPr lang="en-GB" sz="1600" b="0" i="1" u="none" strike="noStrike" kern="1200" cap="none" spc="0" baseline="0">
                <a:solidFill>
                  <a:srgbClr val="000000"/>
                </a:solidFill>
                <a:uFillTx/>
                <a:latin typeface="Trebuchet MS"/>
                <a:ea typeface="Calibri" pitchFamily="34"/>
                <a:cs typeface="Arial" pitchFamily="34"/>
              </a:rPr>
              <a:t>(optional)</a:t>
            </a:r>
          </a:p>
          <a:p>
            <a:pPr marL="342900" marR="0" lvl="0" indent="-342900" algn="l" defTabSz="457200" rtl="0" fontAlgn="auto" hangingPunct="1">
              <a:lnSpc>
                <a:spcPct val="100000"/>
              </a:lnSpc>
              <a:spcBef>
                <a:spcPts val="500"/>
              </a:spcBef>
              <a:spcAft>
                <a:spcPts val="500"/>
              </a:spcAft>
              <a:buSzPts val="1000"/>
              <a:buFont typeface="Wingdings" pitchFamily="2"/>
              <a:buChar char=""/>
              <a:tabLst/>
              <a:defRPr sz="1800" b="0" i="0" u="none" strike="noStrike" kern="0" cap="none" spc="0" baseline="0">
                <a:solidFill>
                  <a:srgbClr val="000000"/>
                </a:solidFill>
                <a:uFillTx/>
              </a:defRPr>
            </a:pPr>
            <a:r>
              <a:rPr lang="en-GB" sz="1600" b="0" i="0" u="sng" strike="noStrike" kern="1200" cap="none" spc="0" baseline="0">
                <a:solidFill>
                  <a:srgbClr val="000000"/>
                </a:solidFill>
                <a:uFill>
                  <a:solidFill>
                    <a:srgbClr val="000000"/>
                  </a:solidFill>
                </a:uFill>
                <a:latin typeface="Trebuchet MS"/>
                <a:ea typeface="Times New Roman" pitchFamily="18"/>
                <a:hlinkClick r:id="rId5"/>
              </a:rPr>
              <a:t>Responding to a child's disclosure of abuse - NSPCC video</a:t>
            </a:r>
            <a:endParaRPr lang="en-GB" sz="1600" b="0" i="0" u="none" strike="noStrike" kern="1200" cap="none" spc="0" baseline="0">
              <a:solidFill>
                <a:srgbClr val="000000"/>
              </a:solidFill>
              <a:uFillTx/>
              <a:latin typeface="Trebuchet MS"/>
              <a:ea typeface="Times New Roman" pitchFamily="18"/>
            </a:endParaRPr>
          </a:p>
          <a:p>
            <a:pPr marL="342900" marR="0" lvl="0" indent="-342900" algn="l" defTabSz="457200" rtl="0" fontAlgn="auto" hangingPunct="1">
              <a:lnSpc>
                <a:spcPct val="100000"/>
              </a:lnSpc>
              <a:spcBef>
                <a:spcPts val="500"/>
              </a:spcBef>
              <a:spcAft>
                <a:spcPts val="500"/>
              </a:spcAft>
              <a:buSzPts val="1000"/>
              <a:buFont typeface="Wingdings" pitchFamily="2"/>
              <a:buChar char=""/>
              <a:tabLst/>
              <a:defRPr sz="1800" b="0" i="0" u="none" strike="noStrike" kern="0" cap="none" spc="0" baseline="0">
                <a:solidFill>
                  <a:srgbClr val="000000"/>
                </a:solidFill>
                <a:uFillTx/>
              </a:defRPr>
            </a:pPr>
            <a:r>
              <a:rPr lang="en-GB" sz="1600" b="0" i="0" u="sng" strike="noStrike" kern="1200" cap="none" spc="0" baseline="0">
                <a:solidFill>
                  <a:srgbClr val="000000"/>
                </a:solidFill>
                <a:uFill>
                  <a:solidFill>
                    <a:srgbClr val="000000"/>
                  </a:solidFill>
                </a:uFill>
                <a:latin typeface="Trebuchet MS"/>
                <a:ea typeface="Times New Roman" pitchFamily="18"/>
                <a:hlinkClick r:id="rId6"/>
              </a:rPr>
              <a:t>Shropshire Safeguarding Community Partnership (SSCP)</a:t>
            </a:r>
            <a:endParaRPr lang="en-GB" sz="1600" b="0" i="0" u="none" strike="noStrike" kern="1200" cap="none" spc="0" baseline="0">
              <a:solidFill>
                <a:srgbClr val="000000"/>
              </a:solidFill>
              <a:uFillTx/>
              <a:latin typeface="Trebuchet MS"/>
              <a:ea typeface="Times New Roman" pitchFamily="18"/>
            </a:endParaRPr>
          </a:p>
          <a:p>
            <a:pPr marL="342900" marR="0" lvl="0" indent="-342900" algn="l" defTabSz="457200" rtl="0" fontAlgn="auto" hangingPunct="1">
              <a:lnSpc>
                <a:spcPct val="100000"/>
              </a:lnSpc>
              <a:spcBef>
                <a:spcPts val="500"/>
              </a:spcBef>
              <a:spcAft>
                <a:spcPts val="500"/>
              </a:spcAft>
              <a:buSzPts val="1000"/>
              <a:buFont typeface="Wingdings" pitchFamily="2"/>
              <a:buChar char=""/>
              <a:tabLst/>
              <a:defRPr sz="1800" b="0" i="0" u="none" strike="noStrike" kern="0" cap="none" spc="0" baseline="0">
                <a:solidFill>
                  <a:srgbClr val="000000"/>
                </a:solidFill>
                <a:uFillTx/>
              </a:defRPr>
            </a:pPr>
            <a:r>
              <a:rPr lang="en-GB" sz="1600" b="0" i="0" u="sng" strike="noStrike" kern="1200" cap="none" spc="0" baseline="0">
                <a:solidFill>
                  <a:srgbClr val="000000"/>
                </a:solidFill>
                <a:uFill>
                  <a:solidFill>
                    <a:srgbClr val="000000"/>
                  </a:solidFill>
                </a:uFill>
                <a:latin typeface="Trebuchet MS"/>
                <a:ea typeface="Times New Roman" pitchFamily="18"/>
                <a:hlinkClick r:id="rId7"/>
              </a:rPr>
              <a:t>Reporting Child Abuse Online (NSPCC)</a:t>
            </a:r>
            <a:endParaRPr lang="en-GB" sz="1600" b="0" i="0" u="none" strike="noStrike" kern="1200" cap="none" spc="0" baseline="0">
              <a:solidFill>
                <a:srgbClr val="000000"/>
              </a:solidFill>
              <a:uFillTx/>
              <a:latin typeface="Trebuchet MS"/>
              <a:ea typeface="Times New Roman" pitchFamily="18"/>
            </a:endParaRPr>
          </a:p>
          <a:p>
            <a:pPr marL="0" marR="0" lvl="0" indent="0" algn="l"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Trebuchet MS"/>
                <a:ea typeface="Calibri" pitchFamily="34"/>
                <a:cs typeface="Arial" pitchFamily="34"/>
              </a:rPr>
              <a:t>The NSPCC and NGA also offer training in safer recruitment, E Safety, Sexualised behaviour and many more areas. Please contact your DSL if you wish to book onto one of these courses.</a:t>
            </a:r>
          </a:p>
        </p:txBody>
      </p:sp>
      <p:pic>
        <p:nvPicPr>
          <p:cNvPr id="7" name="Picture 2" descr="Key updates to statutory guidance (KCSIE 2018) – Resources for Trustees  ,Governors and SLT">
            <a:hlinkClick r:id="rId8"/>
            <a:extLst>
              <a:ext uri="{FF2B5EF4-FFF2-40B4-BE49-F238E27FC236}">
                <a16:creationId xmlns:a16="http://schemas.microsoft.com/office/drawing/2014/main" id="{4A0003CE-39D3-DF8D-1CE4-F929DC05C00D}"/>
              </a:ext>
            </a:extLst>
          </p:cNvPr>
          <p:cNvPicPr>
            <a:picLocks noChangeAspect="1"/>
          </p:cNvPicPr>
          <p:nvPr/>
        </p:nvPicPr>
        <p:blipFill>
          <a:blip r:embed="rId9"/>
          <a:srcRect/>
          <a:stretch>
            <a:fillRect/>
          </a:stretch>
        </p:blipFill>
        <p:spPr>
          <a:xfrm>
            <a:off x="9107936" y="789218"/>
            <a:ext cx="2981328" cy="1533521"/>
          </a:xfrm>
          <a:prstGeom prst="rect">
            <a:avLst/>
          </a:prstGeom>
          <a:noFill/>
          <a:ln cap="flat">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813B5-A1D2-2840-0DA6-26116F205E8C}"/>
              </a:ext>
            </a:extLst>
          </p:cNvPr>
          <p:cNvSpPr txBox="1">
            <a:spLocks noGrp="1"/>
          </p:cNvSpPr>
          <p:nvPr>
            <p:ph type="title"/>
          </p:nvPr>
        </p:nvSpPr>
        <p:spPr>
          <a:xfrm>
            <a:off x="315687" y="424546"/>
            <a:ext cx="9067172" cy="729343"/>
          </a:xfrm>
        </p:spPr>
        <p:txBody>
          <a:bodyPr anchorCtr="1"/>
          <a:lstStyle/>
          <a:p>
            <a:pPr lvl="0" algn="ctr"/>
            <a:r>
              <a:rPr lang="en-GB" sz="2800">
                <a:solidFill>
                  <a:srgbClr val="92D050"/>
                </a:solidFill>
              </a:rPr>
              <a:t>Important Trust Policies</a:t>
            </a:r>
          </a:p>
        </p:txBody>
      </p:sp>
      <p:sp>
        <p:nvSpPr>
          <p:cNvPr id="3" name="Content Placeholder 2">
            <a:extLst>
              <a:ext uri="{FF2B5EF4-FFF2-40B4-BE49-F238E27FC236}">
                <a16:creationId xmlns:a16="http://schemas.microsoft.com/office/drawing/2014/main" id="{88FD58E5-7FFE-CFD9-71D4-2A12E8CCB0C8}"/>
              </a:ext>
            </a:extLst>
          </p:cNvPr>
          <p:cNvSpPr txBox="1">
            <a:spLocks noGrp="1"/>
          </p:cNvSpPr>
          <p:nvPr>
            <p:ph idx="1"/>
          </p:nvPr>
        </p:nvSpPr>
        <p:spPr>
          <a:xfrm>
            <a:off x="315687" y="975363"/>
            <a:ext cx="8967411" cy="5566949"/>
          </a:xfrm>
        </p:spPr>
        <p:txBody>
          <a:bodyPr/>
          <a:lstStyle/>
          <a:p>
            <a:pPr marL="0" lvl="0" indent="0">
              <a:lnSpc>
                <a:spcPct val="120000"/>
              </a:lnSpc>
              <a:spcBef>
                <a:spcPts val="0"/>
              </a:spcBef>
              <a:buNone/>
            </a:pPr>
            <a:r>
              <a:rPr lang="en-GB" sz="1400">
                <a:solidFill>
                  <a:srgbClr val="000000"/>
                </a:solidFill>
                <a:uFill>
                  <a:solidFill>
                    <a:srgbClr val="000000"/>
                  </a:solidFill>
                </a:uFill>
                <a:latin typeface="Trebuchet MS" pitchFamily="34"/>
                <a:cs typeface="Arial" pitchFamily="34"/>
              </a:rPr>
              <a:t>There are a number of Trust Safeguarding Policies to read and be aware of the content as part of the induction process. Below are a suggested list of policies to review:</a:t>
            </a: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Staff Code of Conduct (also a Governor one) – Essential reading</a:t>
            </a:r>
            <a:endParaRPr lang="en-GB" sz="1400">
              <a:latin typeface="Trebuchet MS" pitchFamily="34"/>
              <a:cs typeface="Arial" pitchFamily="34"/>
            </a:endParaRP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Data Protection Policies and Privacy Notices</a:t>
            </a:r>
            <a:endParaRPr lang="en-GB" sz="1400">
              <a:latin typeface="Trebuchet MS" pitchFamily="34"/>
              <a:cs typeface="Arial" pitchFamily="34"/>
            </a:endParaRP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Trust Equality, Diversity &amp; Inclusion Policy</a:t>
            </a:r>
            <a:endParaRPr lang="en-GB" sz="1400">
              <a:latin typeface="Trebuchet MS" pitchFamily="34"/>
              <a:cs typeface="Arial" pitchFamily="34"/>
            </a:endParaRP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Whistleblowing</a:t>
            </a:r>
            <a:endParaRPr lang="en-GB" sz="1400">
              <a:latin typeface="Trebuchet MS" pitchFamily="34"/>
              <a:cs typeface="Arial" pitchFamily="34"/>
            </a:endParaRP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Trust Behaviour Policy</a:t>
            </a:r>
            <a:endParaRPr lang="en-GB" sz="1400">
              <a:latin typeface="Trebuchet MS" pitchFamily="34"/>
              <a:cs typeface="Arial" pitchFamily="34"/>
            </a:endParaRP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Supervision Policy</a:t>
            </a:r>
            <a:endParaRPr lang="en-GB" sz="1400">
              <a:latin typeface="Trebuchet MS" pitchFamily="34"/>
              <a:cs typeface="Arial" pitchFamily="34"/>
            </a:endParaRP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E-Safety Policy</a:t>
            </a:r>
            <a:endParaRPr lang="en-GB" sz="1400">
              <a:latin typeface="Trebuchet MS" pitchFamily="34"/>
              <a:cs typeface="Arial" pitchFamily="34"/>
            </a:endParaRP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Allegations</a:t>
            </a:r>
            <a:endParaRPr lang="en-GB" sz="1400">
              <a:latin typeface="Trebuchet MS" pitchFamily="34"/>
              <a:cs typeface="Arial" pitchFamily="34"/>
            </a:endParaRP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Visitors Policy</a:t>
            </a:r>
            <a:endParaRPr lang="en-GB" sz="1400">
              <a:latin typeface="Trebuchet MS" pitchFamily="34"/>
              <a:cs typeface="Arial" pitchFamily="34"/>
            </a:endParaRP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Health and Safety Policy</a:t>
            </a:r>
            <a:endParaRPr lang="en-GB" sz="1400">
              <a:latin typeface="Trebuchet MS" pitchFamily="34"/>
              <a:cs typeface="Arial" pitchFamily="34"/>
            </a:endParaRPr>
          </a:p>
          <a:p>
            <a:pPr lvl="0">
              <a:lnSpc>
                <a:spcPct val="120000"/>
              </a:lnSpc>
              <a:spcBef>
                <a:spcPts val="0"/>
              </a:spcBef>
              <a:buFont typeface="Wingdings" pitchFamily="2"/>
              <a:buChar char="v"/>
            </a:pPr>
            <a:r>
              <a:rPr lang="en-GB" sz="1400">
                <a:solidFill>
                  <a:srgbClr val="000000"/>
                </a:solidFill>
                <a:latin typeface="Trebuchet MS" pitchFamily="34"/>
                <a:cs typeface="Arial" pitchFamily="34"/>
              </a:rPr>
              <a:t>First Aid Policy (medicines and medical needs)</a:t>
            </a:r>
          </a:p>
          <a:p>
            <a:pPr lvl="0">
              <a:lnSpc>
                <a:spcPct val="120000"/>
              </a:lnSpc>
              <a:spcBef>
                <a:spcPts val="0"/>
              </a:spcBef>
              <a:buFont typeface="Wingdings" pitchFamily="2"/>
              <a:buChar char="v"/>
            </a:pPr>
            <a:r>
              <a:rPr lang="en-GB" sz="1400">
                <a:latin typeface="Trebuchet MS" pitchFamily="34"/>
                <a:cs typeface="Arial" pitchFamily="34"/>
              </a:rPr>
              <a:t>Educational Visits Policy and Guidance</a:t>
            </a:r>
          </a:p>
          <a:p>
            <a:pPr marL="0" lvl="0" indent="0">
              <a:lnSpc>
                <a:spcPct val="120000"/>
              </a:lnSpc>
              <a:spcBef>
                <a:spcPts val="0"/>
              </a:spcBef>
              <a:buNone/>
            </a:pPr>
            <a:endParaRPr lang="en-GB" sz="1400">
              <a:latin typeface="Trebuchet MS" pitchFamily="34"/>
              <a:cs typeface="Arial" pitchFamily="34"/>
            </a:endParaRPr>
          </a:p>
          <a:p>
            <a:pPr marL="0" lvl="0" indent="0" algn="ctr">
              <a:lnSpc>
                <a:spcPct val="120000"/>
              </a:lnSpc>
              <a:spcBef>
                <a:spcPts val="0"/>
              </a:spcBef>
              <a:buNone/>
            </a:pPr>
            <a:r>
              <a:rPr lang="en-GB" sz="1400" kern="0">
                <a:solidFill>
                  <a:srgbClr val="92D050"/>
                </a:solidFill>
                <a:latin typeface="Trebuchet MS" pitchFamily="34"/>
                <a:cs typeface="Arial" pitchFamily="34"/>
              </a:rPr>
              <a:t>Please Note: In line with our Health and Safety Policy, all faults and concerns regarding the environment &amp; equipment or other aspects of concern are to be reported. In terms of manual handling, staff are advised not to lift children unnecessarily and staff are asked not to lift/handle heavy equipment beyond their capability and to seek assistance where necessary or if uncertain.</a:t>
            </a:r>
          </a:p>
          <a:p>
            <a:pPr lvl="0">
              <a:lnSpc>
                <a:spcPct val="70000"/>
              </a:lnSpc>
            </a:pPr>
            <a:endParaRPr lang="en-GB" sz="1500"/>
          </a:p>
        </p:txBody>
      </p:sp>
      <p:sp>
        <p:nvSpPr>
          <p:cNvPr id="4" name="TextBox 6">
            <a:extLst>
              <a:ext uri="{FF2B5EF4-FFF2-40B4-BE49-F238E27FC236}">
                <a16:creationId xmlns:a16="http://schemas.microsoft.com/office/drawing/2014/main" id="{483DD286-C9F8-23BB-FA2C-F0F532EE0556}"/>
              </a:ext>
            </a:extLst>
          </p:cNvPr>
          <p:cNvSpPr txBox="1"/>
          <p:nvPr/>
        </p:nvSpPr>
        <p:spPr>
          <a:xfrm>
            <a:off x="9956801" y="616945"/>
            <a:ext cx="2049755" cy="5624099"/>
          </a:xfrm>
          <a:prstGeom prst="rect">
            <a:avLst/>
          </a:prstGeom>
          <a:solidFill>
            <a:srgbClr val="FFFFFF"/>
          </a:solidFill>
          <a:ln w="9528" cap="rnd">
            <a:solidFill>
              <a:srgbClr val="000000"/>
            </a:solidFill>
            <a:prstDash val="solid"/>
            <a:miter/>
          </a:ln>
        </p:spPr>
        <p:txBody>
          <a:bodyPr vert="horz" wrap="square" lIns="91440" tIns="45720" rIns="91440" bIns="45720" anchor="t" anchorCtr="1" compatLnSpc="1">
            <a:spAutoFit/>
          </a:bodyPr>
          <a:lstStyle/>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1" i="0" u="sng" strike="noStrike" kern="1200" cap="none" spc="0" baseline="0">
                <a:solidFill>
                  <a:srgbClr val="000000"/>
                </a:solidFill>
                <a:uFill>
                  <a:solidFill>
                    <a:srgbClr val="000000"/>
                  </a:solidFill>
                </a:uFill>
                <a:latin typeface="Trebuchet MS"/>
                <a:ea typeface="Calibri" pitchFamily="34"/>
                <a:cs typeface="Arial" pitchFamily="34"/>
              </a:rPr>
              <a:t>SGET POLICIES</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Trebuchet MS"/>
                <a:ea typeface="Times New Roman" pitchFamily="18"/>
              </a:rPr>
              <a:t>Trust Safeguarding Policies can be found on the Shropshire Gateway Educational Trust Policies page. Click on picture below to access them</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Times New Roman" pitchFamily="18"/>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400" b="0" i="0" u="none" strike="noStrike" kern="1200" cap="none" spc="0" baseline="0">
              <a:solidFill>
                <a:srgbClr val="000000"/>
              </a:solidFill>
              <a:uFill>
                <a:solidFill>
                  <a:srgbClr val="000000"/>
                </a:solidFill>
              </a:uFill>
              <a:latin typeface="Trebuchet MS"/>
              <a:ea typeface="Calibri" pitchFamily="34"/>
              <a:cs typeface="Arial" pitchFamily="34"/>
            </a:endParaRPr>
          </a:p>
        </p:txBody>
      </p:sp>
      <p:pic>
        <p:nvPicPr>
          <p:cNvPr id="5" name="Picture 4">
            <a:extLst>
              <a:ext uri="{FF2B5EF4-FFF2-40B4-BE49-F238E27FC236}">
                <a16:creationId xmlns:a16="http://schemas.microsoft.com/office/drawing/2014/main" id="{68A463C4-7D06-DC26-08A7-61267E2CEFD1}"/>
              </a:ext>
            </a:extLst>
          </p:cNvPr>
          <p:cNvPicPr>
            <a:picLocks noChangeAspect="1"/>
          </p:cNvPicPr>
          <p:nvPr/>
        </p:nvPicPr>
        <p:blipFill>
          <a:blip r:embed="rId3"/>
          <a:srcRect/>
          <a:stretch>
            <a:fillRect/>
          </a:stretch>
        </p:blipFill>
        <p:spPr>
          <a:xfrm>
            <a:off x="10409566" y="4874529"/>
            <a:ext cx="1181103" cy="687071"/>
          </a:xfrm>
          <a:prstGeom prst="rect">
            <a:avLst/>
          </a:prstGeom>
          <a:noFill/>
          <a:ln cap="flat">
            <a:noFill/>
          </a:ln>
        </p:spPr>
      </p:pic>
      <p:pic>
        <p:nvPicPr>
          <p:cNvPr id="6" name="Picture 8" descr="A circle with a green field in the background&#10;&#10;Description automatically generated">
            <a:hlinkClick r:id="rId4"/>
            <a:extLst>
              <a:ext uri="{FF2B5EF4-FFF2-40B4-BE49-F238E27FC236}">
                <a16:creationId xmlns:a16="http://schemas.microsoft.com/office/drawing/2014/main" id="{0B60189B-867E-7D53-1B50-244AA571AFAC}"/>
              </a:ext>
            </a:extLst>
          </p:cNvPr>
          <p:cNvPicPr>
            <a:picLocks noChangeAspect="1"/>
          </p:cNvPicPr>
          <p:nvPr/>
        </p:nvPicPr>
        <p:blipFill>
          <a:blip r:embed="rId5"/>
          <a:stretch>
            <a:fillRect/>
          </a:stretch>
        </p:blipFill>
        <p:spPr>
          <a:xfrm>
            <a:off x="10526033" y="3429000"/>
            <a:ext cx="1159514" cy="1240785"/>
          </a:xfrm>
          <a:prstGeom prst="rect">
            <a:avLst/>
          </a:prstGeom>
          <a:noFill/>
          <a:ln cap="flat">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42F9E-E4AD-9FC6-125B-60E8880000E2}"/>
              </a:ext>
            </a:extLst>
          </p:cNvPr>
          <p:cNvSpPr txBox="1">
            <a:spLocks noGrp="1"/>
          </p:cNvSpPr>
          <p:nvPr>
            <p:ph type="title"/>
          </p:nvPr>
        </p:nvSpPr>
        <p:spPr>
          <a:xfrm>
            <a:off x="315687" y="424546"/>
            <a:ext cx="9067172" cy="729343"/>
          </a:xfrm>
        </p:spPr>
        <p:txBody>
          <a:bodyPr anchorCtr="1"/>
          <a:lstStyle/>
          <a:p>
            <a:pPr lvl="0" algn="ctr"/>
            <a:r>
              <a:rPr lang="en-GB" sz="2800">
                <a:solidFill>
                  <a:srgbClr val="92D050"/>
                </a:solidFill>
              </a:rPr>
              <a:t>Local School Policies</a:t>
            </a:r>
          </a:p>
        </p:txBody>
      </p:sp>
      <p:sp>
        <p:nvSpPr>
          <p:cNvPr id="3" name="Content Placeholder 2">
            <a:extLst>
              <a:ext uri="{FF2B5EF4-FFF2-40B4-BE49-F238E27FC236}">
                <a16:creationId xmlns:a16="http://schemas.microsoft.com/office/drawing/2014/main" id="{B26A4C01-E0A3-F8F0-1986-4B0A885DAAFA}"/>
              </a:ext>
            </a:extLst>
          </p:cNvPr>
          <p:cNvSpPr txBox="1">
            <a:spLocks noGrp="1"/>
          </p:cNvSpPr>
          <p:nvPr>
            <p:ph idx="1"/>
          </p:nvPr>
        </p:nvSpPr>
        <p:spPr>
          <a:xfrm>
            <a:off x="315687" y="975363"/>
            <a:ext cx="8967411" cy="5566949"/>
          </a:xfrm>
        </p:spPr>
        <p:txBody>
          <a:bodyPr/>
          <a:lstStyle/>
          <a:p>
            <a:pPr marL="0" lvl="0" indent="0">
              <a:buNone/>
            </a:pPr>
            <a:r>
              <a:rPr lang="en-GB" sz="1600">
                <a:solidFill>
                  <a:srgbClr val="000000"/>
                </a:solidFill>
                <a:latin typeface="Comic Sans MS" pitchFamily="66"/>
              </a:rPr>
              <a:t>The following policies can be found on individual school policies pages. Please click on icon for each school to access them.</a:t>
            </a:r>
          </a:p>
          <a:p>
            <a:pPr marL="0" lvl="0" indent="0">
              <a:buNone/>
            </a:pPr>
            <a:endParaRPr lang="en-GB">
              <a:solidFill>
                <a:srgbClr val="000000"/>
              </a:solidFill>
              <a:latin typeface="Comic Sans MS" pitchFamily="66"/>
            </a:endParaRPr>
          </a:p>
          <a:p>
            <a:pPr lvl="0">
              <a:spcBef>
                <a:spcPts val="500"/>
              </a:spcBef>
              <a:spcAft>
                <a:spcPts val="500"/>
              </a:spcAft>
              <a:buFont typeface="Wingdings" pitchFamily="2"/>
              <a:buChar char=""/>
            </a:pPr>
            <a:r>
              <a:rPr lang="en-GB" sz="1600">
                <a:solidFill>
                  <a:srgbClr val="000000"/>
                </a:solidFill>
              </a:rPr>
              <a:t>Safeguarding &amp; Child Protection Policy – Essential reading</a:t>
            </a:r>
          </a:p>
          <a:p>
            <a:pPr lvl="0">
              <a:spcBef>
                <a:spcPts val="500"/>
              </a:spcBef>
              <a:spcAft>
                <a:spcPts val="500"/>
              </a:spcAft>
              <a:buFont typeface="Wingdings" pitchFamily="2"/>
              <a:buChar char=""/>
            </a:pPr>
            <a:r>
              <a:rPr lang="en-GB" sz="1600">
                <a:solidFill>
                  <a:srgbClr val="000000"/>
                </a:solidFill>
              </a:rPr>
              <a:t>School Behaviour Policy</a:t>
            </a:r>
          </a:p>
          <a:p>
            <a:pPr lvl="0">
              <a:spcBef>
                <a:spcPts val="500"/>
              </a:spcBef>
              <a:spcAft>
                <a:spcPts val="500"/>
              </a:spcAft>
              <a:buFont typeface="Wingdings" pitchFamily="2"/>
              <a:buChar char=""/>
            </a:pPr>
            <a:r>
              <a:rPr lang="en-GB" sz="1600">
                <a:solidFill>
                  <a:srgbClr val="000000"/>
                </a:solidFill>
              </a:rPr>
              <a:t>Equality Statement/ Plan</a:t>
            </a:r>
          </a:p>
          <a:p>
            <a:pPr lvl="0">
              <a:spcBef>
                <a:spcPts val="500"/>
              </a:spcBef>
              <a:spcAft>
                <a:spcPts val="500"/>
              </a:spcAft>
              <a:buFont typeface="Wingdings" pitchFamily="2"/>
              <a:buChar char=""/>
            </a:pPr>
            <a:r>
              <a:rPr lang="en-GB" sz="1600">
                <a:solidFill>
                  <a:srgbClr val="000000"/>
                </a:solidFill>
              </a:rPr>
              <a:t>Staff handbook</a:t>
            </a:r>
          </a:p>
          <a:p>
            <a:pPr lvl="0">
              <a:lnSpc>
                <a:spcPct val="105000"/>
              </a:lnSpc>
              <a:spcBef>
                <a:spcPts val="500"/>
              </a:spcBef>
              <a:spcAft>
                <a:spcPts val="800"/>
              </a:spcAft>
              <a:buFont typeface="Wingdings" pitchFamily="2"/>
              <a:buChar char=""/>
            </a:pPr>
            <a:r>
              <a:rPr lang="en-GB" sz="1600">
                <a:solidFill>
                  <a:srgbClr val="000000"/>
                </a:solidFill>
                <a:cs typeface="Arial" pitchFamily="34"/>
              </a:rPr>
              <a:t>Dress policy</a:t>
            </a:r>
          </a:p>
          <a:p>
            <a:pPr marL="0" lvl="0" indent="0">
              <a:buNone/>
            </a:pPr>
            <a:endParaRPr lang="en-GB">
              <a:solidFill>
                <a:srgbClr val="000000"/>
              </a:solidFill>
            </a:endParaRPr>
          </a:p>
        </p:txBody>
      </p:sp>
      <p:sp>
        <p:nvSpPr>
          <p:cNvPr id="4" name="TextBox 6">
            <a:extLst>
              <a:ext uri="{FF2B5EF4-FFF2-40B4-BE49-F238E27FC236}">
                <a16:creationId xmlns:a16="http://schemas.microsoft.com/office/drawing/2014/main" id="{6979FD40-DC83-7E13-90BD-CB9F41ED0A35}"/>
              </a:ext>
            </a:extLst>
          </p:cNvPr>
          <p:cNvSpPr txBox="1"/>
          <p:nvPr/>
        </p:nvSpPr>
        <p:spPr>
          <a:xfrm>
            <a:off x="9956801" y="412568"/>
            <a:ext cx="2049755" cy="5593329"/>
          </a:xfrm>
          <a:prstGeom prst="rect">
            <a:avLst/>
          </a:prstGeom>
          <a:solidFill>
            <a:srgbClr val="FFFFFF"/>
          </a:solidFill>
          <a:ln w="9528" cap="rnd">
            <a:solidFill>
              <a:srgbClr val="000000"/>
            </a:solidFill>
            <a:prstDash val="solid"/>
            <a:miter/>
          </a:ln>
        </p:spPr>
        <p:txBody>
          <a:bodyPr vert="horz" wrap="square" lIns="91440" tIns="45720" rIns="91440" bIns="45720" anchor="t" anchorCtr="1" compatLnSpc="1">
            <a:spAutoFit/>
          </a:bodyPr>
          <a:lstStyle/>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1" i="0" u="sng" strike="noStrike" kern="1200" cap="none" spc="0" baseline="0">
                <a:solidFill>
                  <a:srgbClr val="000000"/>
                </a:solidFill>
                <a:uFill>
                  <a:solidFill>
                    <a:srgbClr val="000000"/>
                  </a:solidFill>
                </a:uFill>
                <a:latin typeface="Trebuchet MS"/>
                <a:ea typeface="Calibri" pitchFamily="34"/>
                <a:cs typeface="Arial" pitchFamily="34"/>
              </a:rPr>
              <a:t>SCHOOL POLICIES</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000000"/>
              </a:solidFill>
              <a:uFillTx/>
              <a:latin typeface="Trebuchet MS"/>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Times New Roman" pitchFamily="18"/>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Times New Roman" pitchFamily="18"/>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Times New Roman" pitchFamily="18"/>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Times New Roman" pitchFamily="18"/>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Times New Roman" pitchFamily="18"/>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Times New Roman" pitchFamily="18"/>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Times New Roman" pitchFamily="18"/>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Times New Roman" pitchFamily="18"/>
              <a:ea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400" b="0" i="0" u="none" strike="noStrike" kern="1200" cap="none" spc="0" baseline="0">
              <a:solidFill>
                <a:srgbClr val="000000"/>
              </a:solidFill>
              <a:uFill>
                <a:solidFill>
                  <a:srgbClr val="000000"/>
                </a:solidFill>
              </a:uFill>
              <a:latin typeface="Trebuchet MS"/>
              <a:ea typeface="Calibri" pitchFamily="34"/>
              <a:cs typeface="Arial" pitchFamily="34"/>
            </a:endParaRPr>
          </a:p>
        </p:txBody>
      </p:sp>
      <p:pic>
        <p:nvPicPr>
          <p:cNvPr id="5" name="Picture 4">
            <a:extLst>
              <a:ext uri="{FF2B5EF4-FFF2-40B4-BE49-F238E27FC236}">
                <a16:creationId xmlns:a16="http://schemas.microsoft.com/office/drawing/2014/main" id="{BFC0C51C-2493-7814-9499-50C868BD2EF0}"/>
              </a:ext>
            </a:extLst>
          </p:cNvPr>
          <p:cNvPicPr>
            <a:picLocks noChangeAspect="1"/>
          </p:cNvPicPr>
          <p:nvPr/>
        </p:nvPicPr>
        <p:blipFill>
          <a:blip r:embed="rId2"/>
          <a:srcRect/>
          <a:stretch>
            <a:fillRect/>
          </a:stretch>
        </p:blipFill>
        <p:spPr>
          <a:xfrm>
            <a:off x="10541130" y="6086017"/>
            <a:ext cx="1181103" cy="687071"/>
          </a:xfrm>
          <a:prstGeom prst="rect">
            <a:avLst/>
          </a:prstGeom>
          <a:noFill/>
          <a:ln cap="flat">
            <a:noFill/>
          </a:ln>
        </p:spPr>
      </p:pic>
      <p:pic>
        <p:nvPicPr>
          <p:cNvPr id="6" name="Picture 10" descr="A logo for a school&#10;&#10;Description automatically generated">
            <a:extLst>
              <a:ext uri="{FF2B5EF4-FFF2-40B4-BE49-F238E27FC236}">
                <a16:creationId xmlns:a16="http://schemas.microsoft.com/office/drawing/2014/main" id="{193A5DD2-4EFA-8C37-EE21-5B4166295DFC}"/>
              </a:ext>
            </a:extLst>
          </p:cNvPr>
          <p:cNvPicPr>
            <a:picLocks noChangeAspect="1"/>
          </p:cNvPicPr>
          <p:nvPr/>
        </p:nvPicPr>
        <p:blipFill>
          <a:blip r:embed="rId3"/>
          <a:stretch>
            <a:fillRect/>
          </a:stretch>
        </p:blipFill>
        <p:spPr>
          <a:xfrm>
            <a:off x="10406201" y="3107524"/>
            <a:ext cx="1272853" cy="1363983"/>
          </a:xfrm>
          <a:prstGeom prst="rect">
            <a:avLst/>
          </a:prstGeom>
          <a:noFill/>
          <a:ln cap="flat">
            <a:noFill/>
          </a:ln>
        </p:spPr>
      </p:pic>
      <p:pic>
        <p:nvPicPr>
          <p:cNvPr id="7" name="Picture 11" descr="Friends of Cleobury Mortimer Primary School">
            <a:extLst>
              <a:ext uri="{FF2B5EF4-FFF2-40B4-BE49-F238E27FC236}">
                <a16:creationId xmlns:a16="http://schemas.microsoft.com/office/drawing/2014/main" id="{9BFEE92E-FCEA-B5B8-C5E2-953C780F310E}"/>
              </a:ext>
            </a:extLst>
          </p:cNvPr>
          <p:cNvPicPr>
            <a:picLocks noChangeAspect="1"/>
          </p:cNvPicPr>
          <p:nvPr/>
        </p:nvPicPr>
        <p:blipFill>
          <a:blip r:embed="rId4"/>
          <a:srcRect/>
          <a:stretch>
            <a:fillRect/>
          </a:stretch>
        </p:blipFill>
        <p:spPr>
          <a:xfrm>
            <a:off x="10078699" y="1736619"/>
            <a:ext cx="1927856" cy="1363983"/>
          </a:xfrm>
          <a:prstGeom prst="rect">
            <a:avLst/>
          </a:prstGeom>
          <a:noFill/>
          <a:ln cap="flat">
            <a:noFill/>
          </a:ln>
        </p:spPr>
      </p:pic>
      <p:pic>
        <p:nvPicPr>
          <p:cNvPr id="8" name="Picture 12" descr="Lacon Childe School - Wikipedia">
            <a:extLst>
              <a:ext uri="{FF2B5EF4-FFF2-40B4-BE49-F238E27FC236}">
                <a16:creationId xmlns:a16="http://schemas.microsoft.com/office/drawing/2014/main" id="{92E7E563-3A74-7509-8A37-B51E49E94EB8}"/>
              </a:ext>
            </a:extLst>
          </p:cNvPr>
          <p:cNvPicPr>
            <a:picLocks noChangeAspect="1"/>
          </p:cNvPicPr>
          <p:nvPr/>
        </p:nvPicPr>
        <p:blipFill>
          <a:blip r:embed="rId5"/>
          <a:srcRect/>
          <a:stretch>
            <a:fillRect/>
          </a:stretch>
        </p:blipFill>
        <p:spPr>
          <a:xfrm>
            <a:off x="10188244" y="901068"/>
            <a:ext cx="1586868" cy="888367"/>
          </a:xfrm>
          <a:prstGeom prst="rect">
            <a:avLst/>
          </a:prstGeom>
          <a:noFill/>
          <a:ln cap="flat">
            <a:noFill/>
          </a:ln>
        </p:spPr>
      </p:pic>
      <p:pic>
        <p:nvPicPr>
          <p:cNvPr id="9" name="Picture 13" descr="Stottesdon C of E Primary School | Stottesdon CofE Primary School">
            <a:extLst>
              <a:ext uri="{FF2B5EF4-FFF2-40B4-BE49-F238E27FC236}">
                <a16:creationId xmlns:a16="http://schemas.microsoft.com/office/drawing/2014/main" id="{81005089-9EA7-B27C-E410-1715B5F1FBAC}"/>
              </a:ext>
            </a:extLst>
          </p:cNvPr>
          <p:cNvPicPr>
            <a:picLocks noChangeAspect="1"/>
          </p:cNvPicPr>
          <p:nvPr/>
        </p:nvPicPr>
        <p:blipFill>
          <a:blip r:embed="rId6"/>
          <a:srcRect/>
          <a:stretch>
            <a:fillRect/>
          </a:stretch>
        </p:blipFill>
        <p:spPr>
          <a:xfrm>
            <a:off x="10445721" y="4641796"/>
            <a:ext cx="1193804" cy="1193804"/>
          </a:xfrm>
          <a:prstGeom prst="rect">
            <a:avLst/>
          </a:prstGeom>
          <a:noFill/>
          <a:ln cap="flat">
            <a:noFill/>
          </a:ln>
        </p:spPr>
      </p:pic>
      <p:sp>
        <p:nvSpPr>
          <p:cNvPr id="10" name="TextBox 6">
            <a:extLst>
              <a:ext uri="{FF2B5EF4-FFF2-40B4-BE49-F238E27FC236}">
                <a16:creationId xmlns:a16="http://schemas.microsoft.com/office/drawing/2014/main" id="{E8A4D3A9-2DC4-8B53-5E22-882CAE882386}"/>
              </a:ext>
            </a:extLst>
          </p:cNvPr>
          <p:cNvSpPr txBox="1"/>
          <p:nvPr/>
        </p:nvSpPr>
        <p:spPr>
          <a:xfrm>
            <a:off x="759582" y="4005940"/>
            <a:ext cx="8700104" cy="2494528"/>
          </a:xfrm>
          <a:prstGeom prst="rect">
            <a:avLst/>
          </a:prstGeom>
          <a:solidFill>
            <a:srgbClr val="FFFFFF"/>
          </a:solidFill>
          <a:ln w="9528" cap="rnd">
            <a:solidFill>
              <a:srgbClr val="000000"/>
            </a:solidFill>
            <a:prstDash val="solid"/>
            <a:miter/>
          </a:ln>
        </p:spPr>
        <p:txBody>
          <a:bodyPr vert="horz" wrap="square" lIns="91440" tIns="45720" rIns="91440" bIns="45720" anchor="t" anchorCtr="1" compatLnSpc="1">
            <a:spAutoFit/>
          </a:bodyPr>
          <a:lstStyle/>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1" i="0" u="sng" strike="noStrike" kern="0" cap="none" spc="0" baseline="0">
                <a:solidFill>
                  <a:srgbClr val="000000"/>
                </a:solidFill>
                <a:uFill>
                  <a:solidFill>
                    <a:srgbClr val="000000"/>
                  </a:solidFill>
                </a:uFill>
                <a:latin typeface="Trebuchet MS"/>
                <a:ea typeface="Calibri" pitchFamily="34"/>
                <a:cs typeface="Arial" pitchFamily="34"/>
              </a:rPr>
              <a:t>Safeguarding Agreement</a:t>
            </a:r>
            <a:endParaRPr lang="en-GB" sz="1600" b="1" i="0" u="none" strike="noStrike" kern="1200" cap="none" spc="0" baseline="0">
              <a:solidFill>
                <a:srgbClr val="92D050"/>
              </a:solidFill>
              <a:uFill>
                <a:solidFill>
                  <a:srgbClr val="000000"/>
                </a:solidFill>
              </a:uFill>
              <a:latin typeface="Trebuchet MS"/>
              <a:ea typeface="Calibri" pitchFamily="34"/>
              <a:cs typeface="Arial" pitchFamily="34"/>
            </a:endParaRP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1" i="0" u="none" strike="noStrike" kern="1200" cap="none" spc="0" baseline="0">
                <a:solidFill>
                  <a:srgbClr val="000000"/>
                </a:solidFill>
                <a:uFill>
                  <a:solidFill>
                    <a:srgbClr val="000000"/>
                  </a:solidFill>
                </a:uFill>
                <a:latin typeface="Trebuchet MS"/>
                <a:ea typeface="Calibri" pitchFamily="34"/>
                <a:cs typeface="Arial" pitchFamily="34"/>
              </a:rPr>
              <a:t>Once you have read, KCSIE and the SGET Trust Code of Conduct,  please click on the link below for your school </a:t>
            </a: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
                  <a:solidFill>
                    <a:srgbClr val="000000"/>
                  </a:solidFill>
                </a:uFill>
                <a:latin typeface="Trebuchet MS"/>
                <a:ea typeface="Calibri"/>
                <a:cs typeface="Arial"/>
                <a:hlinkClick r:id="rId7"/>
              </a:rPr>
              <a:t>Lacon Childe School</a:t>
            </a:r>
            <a:endParaRPr lang="en-GB" sz="1400" b="1" i="0" u="none" strike="noStrike" kern="1200" cap="none" spc="0" baseline="0">
              <a:solidFill>
                <a:srgbClr val="000000"/>
              </a:solidFill>
              <a:uFill>
                <a:solidFill>
                  <a:srgbClr val="000000"/>
                </a:solidFill>
              </a:uFill>
              <a:latin typeface="Trebuchet MS"/>
              <a:ea typeface="Calibri" pitchFamily="34"/>
              <a:cs typeface="Arial" pitchFamily="34"/>
            </a:endParaRPr>
          </a:p>
          <a:p>
            <a:pPr marL="0" marR="0" lvl="0" indent="0" algn="ctr" defTabSz="4572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
                  <a:solidFill>
                    <a:srgbClr val="000000"/>
                  </a:solidFill>
                </a:uFill>
                <a:latin typeface="Trebuchet MS"/>
                <a:ea typeface="Calibri" pitchFamily="34"/>
                <a:cs typeface="Arial" pitchFamily="34"/>
                <a:hlinkClick r:id="rId8"/>
              </a:rPr>
              <a:t>Cleobury Mortimer Primary School</a:t>
            </a:r>
            <a:r>
              <a:rPr lang="en-GB" sz="1400" b="1" i="0" u="none" strike="noStrike" kern="1200" cap="none" spc="0" baseline="0">
                <a:solidFill>
                  <a:srgbClr val="000000"/>
                </a:solidFill>
                <a:uFillTx/>
                <a:latin typeface="Trebuchet MS"/>
                <a:ea typeface="Calibri" pitchFamily="34"/>
                <a:cs typeface="Arial" pitchFamily="34"/>
                <a:hlinkClick r:id="rId8"/>
              </a:rPr>
              <a:t> </a:t>
            </a:r>
            <a:endParaRPr lang="en-GB" sz="1400" b="1" i="0" u="none" strike="noStrike" kern="1200" cap="none" spc="0" baseline="0">
              <a:solidFill>
                <a:srgbClr val="000000"/>
              </a:solidFill>
              <a:uFillTx/>
              <a:latin typeface="Trebuchet MS"/>
              <a:ea typeface="Calibri" pitchFamily="34"/>
              <a:cs typeface="Arial" pitchFamily="34"/>
            </a:endParaRPr>
          </a:p>
          <a:p>
            <a:pPr marL="0" marR="0" lvl="0" indent="0" algn="ctr" defTabSz="4572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
                  <a:solidFill>
                    <a:srgbClr val="000000"/>
                  </a:solidFill>
                </a:uFill>
                <a:latin typeface="Trebuchet MS"/>
                <a:ea typeface="Calibri" pitchFamily="34"/>
                <a:cs typeface="Arial" pitchFamily="34"/>
                <a:hlinkClick r:id="rId9"/>
              </a:rPr>
              <a:t>Clee Hill Community Academy </a:t>
            </a:r>
            <a:endParaRPr lang="en-GB" sz="1400" b="0" i="0" u="none" strike="noStrike" kern="1200" cap="none" spc="0" baseline="0">
              <a:solidFill>
                <a:srgbClr val="000000"/>
              </a:solidFill>
              <a:uFillTx/>
              <a:latin typeface="Trebuchet MS"/>
              <a:ea typeface="Calibri" pitchFamily="34"/>
              <a:cs typeface="Arial" pitchFamily="34"/>
            </a:endParaRPr>
          </a:p>
          <a:p>
            <a:pPr marL="0" marR="0" lvl="0" indent="0" algn="ctr" defTabSz="4572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
                  <a:solidFill>
                    <a:srgbClr val="000000"/>
                  </a:solidFill>
                </a:uFill>
                <a:latin typeface="Trebuchet MS"/>
                <a:ea typeface="Calibri" pitchFamily="34"/>
                <a:cs typeface="Arial" pitchFamily="34"/>
                <a:hlinkClick r:id="rId10"/>
              </a:rPr>
              <a:t>Stottesdon CofE Primary School</a:t>
            </a:r>
            <a:r>
              <a:rPr lang="en-GB" sz="1400" b="1" i="0" u="none" strike="noStrike" kern="1200" cap="none" spc="0" baseline="0">
                <a:solidFill>
                  <a:srgbClr val="000000"/>
                </a:solidFill>
                <a:uFillTx/>
                <a:latin typeface="Trebuchet MS"/>
                <a:ea typeface="Calibri" pitchFamily="34"/>
                <a:cs typeface="Arial" pitchFamily="34"/>
                <a:hlinkClick r:id="rId10"/>
              </a:rPr>
              <a:t> </a:t>
            </a:r>
            <a:r>
              <a:rPr lang="en-GB" sz="1400" b="0" i="0" u="none" strike="noStrike" kern="1200" cap="none" spc="0" baseline="0">
                <a:solidFill>
                  <a:srgbClr val="000000"/>
                </a:solidFill>
                <a:uFillTx/>
                <a:latin typeface="Trebuchet MS"/>
                <a:ea typeface="Calibri" pitchFamily="34"/>
                <a:cs typeface="Arial" pitchFamily="34"/>
                <a:hlinkClick r:id="rId10"/>
              </a:rPr>
              <a:t> </a:t>
            </a:r>
            <a:endParaRPr lang="en-GB" sz="1400" b="0" i="0" u="none" strike="noStrike" kern="1200" cap="none" spc="0" baseline="0">
              <a:solidFill>
                <a:srgbClr val="000000"/>
              </a:solidFill>
              <a:uFillTx/>
              <a:latin typeface="Trebuchet MS"/>
              <a:ea typeface="Calibri" pitchFamily="34"/>
              <a:cs typeface="Arial" pitchFamily="34"/>
            </a:endParaRPr>
          </a:p>
          <a:p>
            <a:pPr marL="0" marR="0" lvl="0" indent="0" algn="ctr" defTabSz="457200"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en-GB" sz="1400" b="1" i="0" u="none" strike="noStrike" kern="0" cap="none" spc="0" baseline="0">
                <a:solidFill>
                  <a:srgbClr val="000000"/>
                </a:solidFill>
                <a:uFillTx/>
                <a:latin typeface="Trebuchet MS"/>
                <a:ea typeface="Calibri" pitchFamily="34"/>
                <a:cs typeface="Arial" pitchFamily="34"/>
                <a:hlinkClick r:id="rId11"/>
              </a:rPr>
              <a:t>Central Team</a:t>
            </a:r>
            <a:endParaRPr lang="en-GB" sz="1400" b="1" i="0" u="none" strike="noStrike" kern="1200" cap="none" spc="0" baseline="0">
              <a:solidFill>
                <a:srgbClr val="000000"/>
              </a:solidFill>
              <a:uFill>
                <a:solidFill>
                  <a:srgbClr val="000000"/>
                </a:solidFill>
              </a:uFill>
              <a:latin typeface="Trebuchet MS"/>
              <a:ea typeface="Calibri" pitchFamily="34"/>
              <a:cs typeface="Arial" pitchFamily="34"/>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F5273-FA9A-9E31-401D-0C6EAB8FD8D1}"/>
              </a:ext>
            </a:extLst>
          </p:cNvPr>
          <p:cNvSpPr txBox="1">
            <a:spLocks noGrp="1"/>
          </p:cNvSpPr>
          <p:nvPr>
            <p:ph type="title"/>
          </p:nvPr>
        </p:nvSpPr>
        <p:spPr>
          <a:xfrm>
            <a:off x="315687" y="424546"/>
            <a:ext cx="9067172" cy="729343"/>
          </a:xfrm>
        </p:spPr>
        <p:txBody>
          <a:bodyPr anchorCtr="1"/>
          <a:lstStyle/>
          <a:p>
            <a:pPr lvl="0" algn="ctr"/>
            <a:r>
              <a:rPr lang="en-GB" sz="2800">
                <a:solidFill>
                  <a:srgbClr val="92D050"/>
                </a:solidFill>
              </a:rPr>
              <a:t>Safer Systems of working</a:t>
            </a:r>
          </a:p>
        </p:txBody>
      </p:sp>
      <p:sp>
        <p:nvSpPr>
          <p:cNvPr id="3" name="Content Placeholder 2">
            <a:extLst>
              <a:ext uri="{FF2B5EF4-FFF2-40B4-BE49-F238E27FC236}">
                <a16:creationId xmlns:a16="http://schemas.microsoft.com/office/drawing/2014/main" id="{BAA8186D-DD51-0C40-B325-3000C5A81D9F}"/>
              </a:ext>
            </a:extLst>
          </p:cNvPr>
          <p:cNvSpPr txBox="1">
            <a:spLocks noGrp="1"/>
          </p:cNvSpPr>
          <p:nvPr>
            <p:ph idx="1"/>
          </p:nvPr>
        </p:nvSpPr>
        <p:spPr>
          <a:xfrm>
            <a:off x="1524003" y="1051029"/>
            <a:ext cx="7556939" cy="5382423"/>
          </a:xfrm>
        </p:spPr>
        <p:txBody>
          <a:bodyPr/>
          <a:lstStyle/>
          <a:p>
            <a:pPr marL="0" lvl="0" indent="0">
              <a:lnSpc>
                <a:spcPct val="80000"/>
              </a:lnSpc>
              <a:spcBef>
                <a:spcPts val="500"/>
              </a:spcBef>
              <a:spcAft>
                <a:spcPts val="500"/>
              </a:spcAft>
              <a:buNone/>
            </a:pPr>
            <a:r>
              <a:rPr lang="en-GB" sz="1500" b="1">
                <a:solidFill>
                  <a:srgbClr val="92D050"/>
                </a:solidFill>
              </a:rPr>
              <a:t>Safeguarding Records</a:t>
            </a:r>
          </a:p>
          <a:p>
            <a:pPr marL="0" lvl="0" indent="0">
              <a:lnSpc>
                <a:spcPct val="80000"/>
              </a:lnSpc>
              <a:spcBef>
                <a:spcPts val="500"/>
              </a:spcBef>
              <a:spcAft>
                <a:spcPts val="500"/>
              </a:spcAft>
              <a:buNone/>
            </a:pPr>
            <a:r>
              <a:rPr lang="en-GB" sz="1500">
                <a:solidFill>
                  <a:srgbClr val="000000"/>
                </a:solidFill>
              </a:rPr>
              <a:t>My Concerns is our online safeguarding record system. If you are joining the school as a member of staff, you will be issued with a log in and password. Please arrange a training session with your DSL once your system is set up.</a:t>
            </a:r>
          </a:p>
          <a:p>
            <a:pPr marL="0" lvl="0" indent="0">
              <a:lnSpc>
                <a:spcPct val="80000"/>
              </a:lnSpc>
              <a:spcBef>
                <a:spcPts val="500"/>
              </a:spcBef>
              <a:spcAft>
                <a:spcPts val="500"/>
              </a:spcAft>
              <a:buNone/>
            </a:pPr>
            <a:r>
              <a:rPr lang="en-GB" sz="1500" b="1">
                <a:solidFill>
                  <a:srgbClr val="92D050"/>
                </a:solidFill>
              </a:rPr>
              <a:t>Fire drills/ fire evacuation procedures</a:t>
            </a:r>
          </a:p>
          <a:p>
            <a:pPr marL="0" lvl="0" indent="0">
              <a:lnSpc>
                <a:spcPct val="80000"/>
              </a:lnSpc>
              <a:spcBef>
                <a:spcPts val="500"/>
              </a:spcBef>
              <a:spcAft>
                <a:spcPts val="500"/>
              </a:spcAft>
              <a:buNone/>
            </a:pPr>
            <a:r>
              <a:rPr lang="en-GB" sz="1500">
                <a:solidFill>
                  <a:srgbClr val="000000"/>
                </a:solidFill>
              </a:rPr>
              <a:t>Please make yourself aware of the school’s fire evacuation procedure. Ask a member of staff where this can be found.</a:t>
            </a:r>
            <a:r>
              <a:rPr lang="en-GB" sz="1500">
                <a:solidFill>
                  <a:srgbClr val="000000"/>
                </a:solidFill>
                <a:cs typeface="Arial"/>
              </a:rPr>
              <a:t> </a:t>
            </a:r>
            <a:r>
              <a:rPr lang="en-GB" sz="1500">
                <a:solidFill>
                  <a:srgbClr val="000000"/>
                </a:solidFill>
                <a:cs typeface="Calibri"/>
              </a:rPr>
              <a:t>All staff and volunteers should be aware of their nearest exit not only in their classrooms but other areas of the school. Fire Evacuation notices and plans are in place in all areas of the school. All staff should take time to familiarise themselves with these plans. Should fire break out in the school, it will be the responsibility of staff or volunteers to raise the alarm using nearest break glass. Fire drills will take place in each setting at least termly.</a:t>
            </a:r>
          </a:p>
          <a:p>
            <a:pPr marL="0" lvl="0" indent="0">
              <a:lnSpc>
                <a:spcPct val="85000"/>
              </a:lnSpc>
              <a:spcAft>
                <a:spcPts val="800"/>
              </a:spcAft>
              <a:buNone/>
            </a:pPr>
            <a:r>
              <a:rPr lang="en-GB" sz="1500" b="1">
                <a:solidFill>
                  <a:srgbClr val="000000"/>
                </a:solidFill>
                <a:cs typeface="Arial"/>
              </a:rPr>
              <a:t> </a:t>
            </a:r>
            <a:r>
              <a:rPr lang="en-GB" sz="1500" b="1">
                <a:solidFill>
                  <a:srgbClr val="92D050"/>
                </a:solidFill>
                <a:cs typeface="Calibri"/>
              </a:rPr>
              <a:t>Personal Emergency Evacuation Plans (PEEP) </a:t>
            </a:r>
            <a:r>
              <a:rPr lang="en-GB" sz="1500">
                <a:solidFill>
                  <a:srgbClr val="000000"/>
                </a:solidFill>
                <a:cs typeface="Calibri"/>
              </a:rPr>
              <a:t>are individual plan for means of escape from fire/emergency for adults/children with a disability. These are put in place after consultation with staff involved either directly with a disability or with a child’s support worker and class teacher. Each school will have a lock down procedure </a:t>
            </a:r>
            <a:r>
              <a:rPr lang="en-GB" sz="1500">
                <a:solidFill>
                  <a:srgbClr val="000000"/>
                </a:solidFill>
                <a:cs typeface="Arial"/>
              </a:rPr>
              <a:t>–</a:t>
            </a:r>
            <a:r>
              <a:rPr lang="en-GB" sz="1500">
                <a:solidFill>
                  <a:srgbClr val="000000"/>
                </a:solidFill>
                <a:cs typeface="Calibri"/>
              </a:rPr>
              <a:t> please speak to the Health and Safety Lead in each school for more information.</a:t>
            </a:r>
          </a:p>
          <a:p>
            <a:pPr marL="0" lvl="0" indent="0">
              <a:lnSpc>
                <a:spcPct val="85000"/>
              </a:lnSpc>
              <a:spcAft>
                <a:spcPts val="800"/>
              </a:spcAft>
              <a:buNone/>
            </a:pPr>
            <a:r>
              <a:rPr lang="en-GB" sz="1500">
                <a:solidFill>
                  <a:srgbClr val="92D050"/>
                </a:solidFill>
                <a:cs typeface="Calibri"/>
              </a:rPr>
              <a:t>Pupil details: </a:t>
            </a:r>
            <a:r>
              <a:rPr lang="en-GB" sz="1500">
                <a:solidFill>
                  <a:srgbClr val="000000"/>
                </a:solidFill>
                <a:cs typeface="Calibri"/>
              </a:rPr>
              <a:t>T</a:t>
            </a:r>
            <a:r>
              <a:rPr lang="en-GB" sz="1500">
                <a:solidFill>
                  <a:srgbClr val="000000"/>
                </a:solidFill>
              </a:rPr>
              <a:t>he Trust uses Arbor as its Management Information System and this is an important tool for pupil records, attendance, assessment, correspondence, trips/visits etc.  Please contact your headteacher/administrator for an account and overview of the system.</a:t>
            </a:r>
            <a:endParaRPr lang="en-GB" sz="1500">
              <a:solidFill>
                <a:srgbClr val="000000"/>
              </a:solidFill>
              <a:cs typeface="Arial" pitchFamily="34"/>
            </a:endParaRPr>
          </a:p>
          <a:p>
            <a:pPr marL="0" lvl="0" indent="0">
              <a:lnSpc>
                <a:spcPct val="85000"/>
              </a:lnSpc>
              <a:spcAft>
                <a:spcPts val="800"/>
              </a:spcAft>
              <a:buNone/>
            </a:pPr>
            <a:endParaRPr lang="en-GB" sz="1500">
              <a:solidFill>
                <a:srgbClr val="000000"/>
              </a:solidFill>
              <a:highlight>
                <a:srgbClr val="FFFF00"/>
              </a:highlight>
              <a:cs typeface="Arial" pitchFamily="34"/>
            </a:endParaRPr>
          </a:p>
          <a:p>
            <a:pPr marL="0" lvl="0" indent="0">
              <a:lnSpc>
                <a:spcPct val="85000"/>
              </a:lnSpc>
              <a:spcAft>
                <a:spcPts val="800"/>
              </a:spcAft>
              <a:buNone/>
            </a:pPr>
            <a:endParaRPr lang="en-GB" sz="1500">
              <a:solidFill>
                <a:srgbClr val="000000"/>
              </a:solidFill>
              <a:highlight>
                <a:srgbClr val="FFFF00"/>
              </a:highlight>
              <a:cs typeface="Arial" pitchFamily="34"/>
            </a:endParaRPr>
          </a:p>
          <a:p>
            <a:pPr lvl="0">
              <a:lnSpc>
                <a:spcPct val="80000"/>
              </a:lnSpc>
            </a:pPr>
            <a:endParaRPr lang="en-GB" sz="1700"/>
          </a:p>
        </p:txBody>
      </p:sp>
      <p:pic>
        <p:nvPicPr>
          <p:cNvPr id="4" name="Picture 3" descr="A logo of a field&#10;&#10;Description automatically generated">
            <a:extLst>
              <a:ext uri="{FF2B5EF4-FFF2-40B4-BE49-F238E27FC236}">
                <a16:creationId xmlns:a16="http://schemas.microsoft.com/office/drawing/2014/main" id="{BF6EC4E6-C94C-72F5-7285-3BE71D814B53}"/>
              </a:ext>
            </a:extLst>
          </p:cNvPr>
          <p:cNvPicPr>
            <a:picLocks noChangeAspect="1"/>
          </p:cNvPicPr>
          <p:nvPr/>
        </p:nvPicPr>
        <p:blipFill>
          <a:blip r:embed="rId2"/>
          <a:srcRect/>
          <a:stretch>
            <a:fillRect/>
          </a:stretch>
        </p:blipFill>
        <p:spPr>
          <a:xfrm>
            <a:off x="11014606" y="4895533"/>
            <a:ext cx="1000125" cy="1029330"/>
          </a:xfrm>
          <a:prstGeom prst="rect">
            <a:avLst/>
          </a:prstGeom>
          <a:noFill/>
          <a:ln cap="flat">
            <a:noFill/>
          </a:ln>
        </p:spPr>
      </p:pic>
      <p:pic>
        <p:nvPicPr>
          <p:cNvPr id="5" name="Picture 4">
            <a:extLst>
              <a:ext uri="{FF2B5EF4-FFF2-40B4-BE49-F238E27FC236}">
                <a16:creationId xmlns:a16="http://schemas.microsoft.com/office/drawing/2014/main" id="{49BED2F6-5403-E893-0067-272031852998}"/>
              </a:ext>
            </a:extLst>
          </p:cNvPr>
          <p:cNvPicPr>
            <a:picLocks noChangeAspect="1"/>
          </p:cNvPicPr>
          <p:nvPr/>
        </p:nvPicPr>
        <p:blipFill>
          <a:blip r:embed="rId3"/>
          <a:srcRect/>
          <a:stretch>
            <a:fillRect/>
          </a:stretch>
        </p:blipFill>
        <p:spPr>
          <a:xfrm>
            <a:off x="10908161" y="6041358"/>
            <a:ext cx="1181103" cy="687071"/>
          </a:xfrm>
          <a:prstGeom prst="rect">
            <a:avLst/>
          </a:prstGeom>
          <a:noFill/>
          <a:ln cap="flat">
            <a:noFill/>
          </a:ln>
        </p:spPr>
      </p:pic>
      <p:pic>
        <p:nvPicPr>
          <p:cNvPr id="6" name="Picture 2" descr="MyConcern - Independent Schools Conference">
            <a:extLst>
              <a:ext uri="{FF2B5EF4-FFF2-40B4-BE49-F238E27FC236}">
                <a16:creationId xmlns:a16="http://schemas.microsoft.com/office/drawing/2014/main" id="{FFBEF1EC-F81F-FE91-68FD-7761A80822E4}"/>
              </a:ext>
            </a:extLst>
          </p:cNvPr>
          <p:cNvPicPr>
            <a:picLocks noChangeAspect="1"/>
          </p:cNvPicPr>
          <p:nvPr/>
        </p:nvPicPr>
        <p:blipFill>
          <a:blip r:embed="rId4"/>
          <a:srcRect/>
          <a:stretch>
            <a:fillRect/>
          </a:stretch>
        </p:blipFill>
        <p:spPr>
          <a:xfrm>
            <a:off x="315687" y="1478822"/>
            <a:ext cx="827221" cy="1227344"/>
          </a:xfrm>
          <a:prstGeom prst="rect">
            <a:avLst/>
          </a:prstGeom>
          <a:noFill/>
          <a:ln cap="flat">
            <a:noFill/>
          </a:ln>
          <a:effectLst>
            <a:outerShdw dir="16200000" algn="tl">
              <a:srgbClr val="000000">
                <a:alpha val="70000"/>
              </a:srgbClr>
            </a:outerShdw>
          </a:effectLst>
        </p:spPr>
      </p:pic>
      <p:pic>
        <p:nvPicPr>
          <p:cNvPr id="7" name="Picture 4" descr="Safety Clipart-Fire Safety Fire Extinguisher">
            <a:extLst>
              <a:ext uri="{FF2B5EF4-FFF2-40B4-BE49-F238E27FC236}">
                <a16:creationId xmlns:a16="http://schemas.microsoft.com/office/drawing/2014/main" id="{57B7AA12-8D51-D1FD-F40D-2AE33FFB3740}"/>
              </a:ext>
            </a:extLst>
          </p:cNvPr>
          <p:cNvPicPr>
            <a:picLocks noChangeAspect="1"/>
          </p:cNvPicPr>
          <p:nvPr/>
        </p:nvPicPr>
        <p:blipFill>
          <a:blip r:embed="rId5"/>
          <a:srcRect/>
          <a:stretch>
            <a:fillRect/>
          </a:stretch>
        </p:blipFill>
        <p:spPr>
          <a:xfrm>
            <a:off x="167070" y="3379082"/>
            <a:ext cx="1257171" cy="938037"/>
          </a:xfrm>
          <a:prstGeom prst="rect">
            <a:avLst/>
          </a:prstGeom>
          <a:noFill/>
          <a:ln cap="flat">
            <a:noFill/>
          </a:ln>
        </p:spPr>
      </p:pic>
      <p:pic>
        <p:nvPicPr>
          <p:cNvPr id="8" name="Picture 8" descr="7,900+ Handicap Illustrations, Royalty-Free Vector Graphics &amp; Clip Art -  iStock | Special needs children, Disability icon, Wheelchair">
            <a:extLst>
              <a:ext uri="{FF2B5EF4-FFF2-40B4-BE49-F238E27FC236}">
                <a16:creationId xmlns:a16="http://schemas.microsoft.com/office/drawing/2014/main" id="{D7371138-E89D-A6BC-DBF6-5402CEAA3B95}"/>
              </a:ext>
            </a:extLst>
          </p:cNvPr>
          <p:cNvPicPr>
            <a:picLocks noChangeAspect="1"/>
          </p:cNvPicPr>
          <p:nvPr/>
        </p:nvPicPr>
        <p:blipFill>
          <a:blip r:embed="rId6"/>
          <a:srcRect/>
          <a:stretch>
            <a:fillRect/>
          </a:stretch>
        </p:blipFill>
        <p:spPr>
          <a:xfrm>
            <a:off x="449482" y="4757860"/>
            <a:ext cx="883968" cy="883968"/>
          </a:xfrm>
          <a:prstGeom prst="rect">
            <a:avLst/>
          </a:prstGeom>
          <a:noFill/>
          <a:ln cap="flat">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18B80-93F8-949F-F779-B93A2F3F4357}"/>
              </a:ext>
            </a:extLst>
          </p:cNvPr>
          <p:cNvSpPr txBox="1">
            <a:spLocks noGrp="1"/>
          </p:cNvSpPr>
          <p:nvPr>
            <p:ph type="title"/>
          </p:nvPr>
        </p:nvSpPr>
        <p:spPr>
          <a:xfrm>
            <a:off x="677332" y="609603"/>
            <a:ext cx="8596667" cy="869237"/>
          </a:xfrm>
        </p:spPr>
        <p:txBody>
          <a:bodyPr anchorCtr="1"/>
          <a:lstStyle/>
          <a:p>
            <a:pPr lvl="0" algn="ctr"/>
            <a:r>
              <a:rPr lang="en-GB"/>
              <a:t>Data Protection and GDPR</a:t>
            </a:r>
          </a:p>
        </p:txBody>
      </p:sp>
      <p:sp>
        <p:nvSpPr>
          <p:cNvPr id="3" name="Content Placeholder 2">
            <a:extLst>
              <a:ext uri="{FF2B5EF4-FFF2-40B4-BE49-F238E27FC236}">
                <a16:creationId xmlns:a16="http://schemas.microsoft.com/office/drawing/2014/main" id="{29C2B61C-5CD5-B22F-2E97-366CB4D6FF7D}"/>
              </a:ext>
            </a:extLst>
          </p:cNvPr>
          <p:cNvSpPr txBox="1">
            <a:spLocks noGrp="1"/>
          </p:cNvSpPr>
          <p:nvPr>
            <p:ph idx="1"/>
          </p:nvPr>
        </p:nvSpPr>
        <p:spPr>
          <a:xfrm>
            <a:off x="677332" y="1599185"/>
            <a:ext cx="8150577" cy="4733885"/>
          </a:xfrm>
        </p:spPr>
        <p:txBody>
          <a:bodyPr/>
          <a:lstStyle/>
          <a:p>
            <a:pPr lvl="0">
              <a:lnSpc>
                <a:spcPct val="90000"/>
              </a:lnSpc>
            </a:pPr>
            <a:r>
              <a:rPr lang="en-GB" sz="1700">
                <a:latin typeface="Calibri" pitchFamily="34"/>
              </a:rPr>
              <a:t> As part of our induction, staff and volunteers should be aware of Data Protection and what this means at Shropshire Gateway Educational Trust</a:t>
            </a:r>
          </a:p>
          <a:p>
            <a:pPr lvl="0">
              <a:lnSpc>
                <a:spcPct val="90000"/>
              </a:lnSpc>
            </a:pPr>
            <a:endParaRPr lang="en-GB" sz="1700">
              <a:latin typeface="Calibri" pitchFamily="34"/>
            </a:endParaRPr>
          </a:p>
          <a:p>
            <a:pPr lvl="0">
              <a:lnSpc>
                <a:spcPct val="90000"/>
              </a:lnSpc>
            </a:pPr>
            <a:endParaRPr lang="en-GB" sz="1700">
              <a:latin typeface="Calibri" pitchFamily="34"/>
            </a:endParaRPr>
          </a:p>
          <a:p>
            <a:pPr lvl="0">
              <a:lnSpc>
                <a:spcPct val="90000"/>
              </a:lnSpc>
            </a:pPr>
            <a:endParaRPr lang="en-GB" sz="1700">
              <a:latin typeface="Calibri" pitchFamily="34"/>
            </a:endParaRPr>
          </a:p>
          <a:p>
            <a:pPr lvl="0">
              <a:lnSpc>
                <a:spcPct val="90000"/>
              </a:lnSpc>
            </a:pPr>
            <a:endParaRPr lang="en-GB" sz="1700">
              <a:latin typeface="Calibri" pitchFamily="34"/>
            </a:endParaRPr>
          </a:p>
          <a:p>
            <a:pPr lvl="0">
              <a:lnSpc>
                <a:spcPct val="90000"/>
              </a:lnSpc>
            </a:pPr>
            <a:endParaRPr lang="en-GB" sz="1700">
              <a:latin typeface="Calibri" pitchFamily="34"/>
            </a:endParaRPr>
          </a:p>
          <a:p>
            <a:pPr lvl="0">
              <a:lnSpc>
                <a:spcPct val="90000"/>
              </a:lnSpc>
            </a:pPr>
            <a:endParaRPr lang="en-GB" sz="1700">
              <a:latin typeface="Calibri" pitchFamily="34"/>
            </a:endParaRPr>
          </a:p>
          <a:p>
            <a:pPr lvl="0">
              <a:lnSpc>
                <a:spcPct val="90000"/>
              </a:lnSpc>
            </a:pPr>
            <a:endParaRPr lang="en-GB" sz="1700">
              <a:latin typeface="Calibri" pitchFamily="34"/>
            </a:endParaRPr>
          </a:p>
          <a:p>
            <a:pPr lvl="0">
              <a:lnSpc>
                <a:spcPct val="90000"/>
              </a:lnSpc>
            </a:pPr>
            <a:endParaRPr lang="en-GB" sz="1700">
              <a:latin typeface="Calibri" pitchFamily="34"/>
            </a:endParaRPr>
          </a:p>
          <a:p>
            <a:pPr lvl="0">
              <a:lnSpc>
                <a:spcPct val="90000"/>
              </a:lnSpc>
            </a:pPr>
            <a:r>
              <a:rPr lang="en-GB" sz="1700">
                <a:latin typeface="Calibri" pitchFamily="34"/>
              </a:rPr>
              <a:t>As part of this, you should make yourself aware of GDPR (click on the video link above) and you must have read the Trust Information Security Policy. </a:t>
            </a:r>
            <a:r>
              <a:rPr lang="en-GB" sz="1700" b="1">
                <a:solidFill>
                  <a:srgbClr val="FF0000"/>
                </a:solidFill>
                <a:latin typeface="Calibri" pitchFamily="34"/>
              </a:rPr>
              <a:t>If you have concerns that there has been a breach of personal information </a:t>
            </a:r>
            <a:r>
              <a:rPr lang="en-GB" sz="1700">
                <a:latin typeface="Calibri" pitchFamily="34"/>
              </a:rPr>
              <a:t>by school employees, Governors or third parties please use the </a:t>
            </a:r>
            <a:r>
              <a:rPr lang="en-GB" sz="1700" b="1">
                <a:solidFill>
                  <a:srgbClr val="FF0000"/>
                </a:solidFill>
                <a:latin typeface="Calibri" pitchFamily="34"/>
              </a:rPr>
              <a:t>Information Security Breach Procedure </a:t>
            </a:r>
            <a:r>
              <a:rPr lang="en-GB" sz="1700">
                <a:latin typeface="Calibri" pitchFamily="34"/>
              </a:rPr>
              <a:t>available on the Trust Website</a:t>
            </a:r>
            <a:endParaRPr lang="en-GB" sz="1700"/>
          </a:p>
        </p:txBody>
      </p:sp>
      <p:sp>
        <p:nvSpPr>
          <p:cNvPr id="4" name="TextBox 6">
            <a:extLst>
              <a:ext uri="{FF2B5EF4-FFF2-40B4-BE49-F238E27FC236}">
                <a16:creationId xmlns:a16="http://schemas.microsoft.com/office/drawing/2014/main" id="{A5755AE9-E8A8-D5CE-EE02-565AF0D0D11A}"/>
              </a:ext>
            </a:extLst>
          </p:cNvPr>
          <p:cNvSpPr txBox="1"/>
          <p:nvPr/>
        </p:nvSpPr>
        <p:spPr>
          <a:xfrm>
            <a:off x="9274000" y="1207913"/>
            <a:ext cx="2593220" cy="4442173"/>
          </a:xfrm>
          <a:prstGeom prst="rect">
            <a:avLst/>
          </a:prstGeom>
          <a:solidFill>
            <a:srgbClr val="FFFFFF"/>
          </a:solidFill>
          <a:ln w="9528" cap="rnd">
            <a:solidFill>
              <a:srgbClr val="000000"/>
            </a:solidFill>
            <a:prstDash val="solid"/>
            <a:miter/>
          </a:ln>
        </p:spPr>
        <p:txBody>
          <a:bodyPr vert="horz" wrap="square" lIns="91440" tIns="45720" rIns="91440" bIns="45720" anchor="t" anchorCtr="0" compatLnSpc="1">
            <a:spAutoFit/>
          </a:bodyPr>
          <a:lstStyle/>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r>
              <a:rPr lang="en-GB" sz="1600" b="1" i="0" u="sng" strike="noStrike" kern="1200" cap="none" spc="0" baseline="0">
                <a:solidFill>
                  <a:srgbClr val="000000"/>
                </a:solidFill>
                <a:uFill>
                  <a:solidFill>
                    <a:srgbClr val="000000"/>
                  </a:solidFill>
                </a:uFill>
                <a:latin typeface="Trebuchet MS"/>
                <a:ea typeface="Calibri" pitchFamily="34"/>
                <a:cs typeface="Arial" pitchFamily="34"/>
                <a:hlinkClick r:id="rId2"/>
              </a:rPr>
              <a:t>Data Protection</a:t>
            </a:r>
          </a:p>
          <a:p>
            <a:pPr marL="0" marR="0" lvl="0" indent="0" algn="l" defTabSz="457200" rtl="0" fontAlgn="auto" hangingPunct="1">
              <a:lnSpc>
                <a:spcPct val="105000"/>
              </a:lnSpc>
              <a:spcBef>
                <a:spcPts val="500"/>
              </a:spcBef>
              <a:spcAft>
                <a:spcPts val="500"/>
              </a:spcAft>
              <a:buNone/>
              <a:tabLst/>
              <a:defRPr sz="1800" b="0" i="0" u="none" strike="noStrike" kern="0" cap="none" spc="0" baseline="0">
                <a:solidFill>
                  <a:srgbClr val="000000"/>
                </a:solidFill>
                <a:uFillTx/>
              </a:defRPr>
            </a:pPr>
            <a:r>
              <a:rPr lang="en-GB" sz="1600" b="0" i="0" u="none" strike="noStrike" kern="0" cap="none" spc="0" baseline="0">
                <a:solidFill>
                  <a:srgbClr val="92D050"/>
                </a:solidFill>
                <a:uFillTx/>
                <a:latin typeface="Trebuchet MS"/>
                <a:ea typeface="Times New Roman" pitchFamily="18"/>
                <a:cs typeface="Arial" pitchFamily="34"/>
              </a:rPr>
              <a:t>All information learned in respect of children attending the setting is to be treated as confidential. Information and must not be discussed outside the school during or after employment. Please adhere to our policy for confidentiality. If in doubt about whether information must be treated as confidential, please ask.</a:t>
            </a:r>
            <a:endParaRPr lang="en-GB" sz="1600" b="0" i="0" u="none" strike="noStrike" kern="1200" cap="none" spc="0" baseline="0">
              <a:solidFill>
                <a:srgbClr val="92D050"/>
              </a:solidFill>
              <a:uFillTx/>
              <a:latin typeface="Trebuchet MS"/>
              <a:ea typeface="Calibri" pitchFamily="34"/>
              <a:cs typeface="Arial" pitchFamily="34"/>
            </a:endParaRPr>
          </a:p>
          <a:p>
            <a:pPr marL="0" marR="0" lvl="0" indent="0" algn="ctr" defTabSz="457200" rtl="0" fontAlgn="auto" hangingPunct="1">
              <a:lnSpc>
                <a:spcPct val="105000"/>
              </a:lnSpc>
              <a:spcBef>
                <a:spcPts val="0"/>
              </a:spcBef>
              <a:spcAft>
                <a:spcPts val="800"/>
              </a:spcAft>
              <a:buNone/>
              <a:tabLst/>
              <a:defRPr sz="1800" b="0" i="0" u="none" strike="noStrike" kern="0" cap="none" spc="0" baseline="0">
                <a:solidFill>
                  <a:srgbClr val="000000"/>
                </a:solidFill>
                <a:uFillTx/>
              </a:defRPr>
            </a:pPr>
            <a:endParaRPr lang="en-GB" sz="1600" b="1" i="0" u="sng" strike="noStrike" kern="1200" cap="none" spc="0" baseline="0">
              <a:solidFill>
                <a:srgbClr val="000000"/>
              </a:solidFill>
              <a:uFill>
                <a:solidFill>
                  <a:srgbClr val="000000"/>
                </a:solidFill>
              </a:uFill>
              <a:latin typeface="Trebuchet MS"/>
              <a:ea typeface="Calibri" pitchFamily="34"/>
              <a:cs typeface="Arial" pitchFamily="34"/>
            </a:endParaRPr>
          </a:p>
        </p:txBody>
      </p:sp>
      <p:pic>
        <p:nvPicPr>
          <p:cNvPr id="5" name="Picture 5">
            <a:hlinkClick r:id="rId3"/>
            <a:extLst>
              <a:ext uri="{FF2B5EF4-FFF2-40B4-BE49-F238E27FC236}">
                <a16:creationId xmlns:a16="http://schemas.microsoft.com/office/drawing/2014/main" id="{95FB2668-DFF5-AB42-7790-8A8999B8358F}"/>
              </a:ext>
            </a:extLst>
          </p:cNvPr>
          <p:cNvPicPr>
            <a:picLocks noChangeAspect="1"/>
          </p:cNvPicPr>
          <p:nvPr/>
        </p:nvPicPr>
        <p:blipFill>
          <a:blip r:embed="rId4"/>
          <a:stretch>
            <a:fillRect/>
          </a:stretch>
        </p:blipFill>
        <p:spPr>
          <a:xfrm>
            <a:off x="1599706" y="2282955"/>
            <a:ext cx="5546156" cy="2617351"/>
          </a:xfrm>
          <a:prstGeom prst="rect">
            <a:avLst/>
          </a:prstGeom>
          <a:noFill/>
          <a:ln cap="flat">
            <a:noFill/>
          </a:ln>
        </p:spPr>
      </p:pic>
    </p:spTree>
  </p:cSld>
  <p:clrMapOvr>
    <a:masterClrMapping/>
  </p:clrMapOvr>
</p:sld>
</file>

<file path=ppt/theme/theme1.xml><?xml version="1.0" encoding="utf-8"?>
<a:theme xmlns:a="http://schemas.openxmlformats.org/drawingml/2006/main" name="Face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517</TotalTime>
  <Words>2194</Words>
  <Application>Microsoft Office PowerPoint</Application>
  <PresentationFormat>Widescreen</PresentationFormat>
  <Paragraphs>160</Paragraphs>
  <Slides>12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Comic Sans MS</vt:lpstr>
      <vt:lpstr>Times New Roman</vt:lpstr>
      <vt:lpstr>Trebuchet MS</vt:lpstr>
      <vt:lpstr>Wingdings</vt:lpstr>
      <vt:lpstr>Wingdings 3</vt:lpstr>
      <vt:lpstr>Facet</vt:lpstr>
      <vt:lpstr>Shropshire Gateway Educational Trust Induction Programme for staff and volunteers</vt:lpstr>
      <vt:lpstr>Welcome to the Shropshire Gateway Educational Trust</vt:lpstr>
      <vt:lpstr>Important Safeguard Training</vt:lpstr>
      <vt:lpstr>Online Safety Training</vt:lpstr>
      <vt:lpstr>Keeping Children Safe in Education (KCSIE)</vt:lpstr>
      <vt:lpstr>Important Trust Policies</vt:lpstr>
      <vt:lpstr>Local School Policies</vt:lpstr>
      <vt:lpstr>Safer Systems of working</vt:lpstr>
      <vt:lpstr>Data Protection and GDPR</vt:lpstr>
      <vt:lpstr>Safer Systems of working</vt:lpstr>
      <vt:lpstr>Getting to know your school</vt:lpstr>
      <vt:lpstr>The Trust works with its recognised trade unions (e.g. ASCL, NASUWT, NEU, GMB, NAHT, UNISON) in order to consult and resolve issues and recognises the importance of this in the development and maintenance of good employee relations.  Employees are encouraged to make their own arrangements for membership as they see fit.  Each academy has local representatives which we advise staff to approach. Trade representatives are often named on staff boards in staff rooms. If you require any additional support with locating Trade Union representatives, please ask school admin. Employees are encouraged to make their own arrangements for membership.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Shropshire Gateway Educational Trust Induction Programme for staff and volunteers</dc:title>
  <dc:creator>Little, Ceri</dc:creator>
  <cp:lastModifiedBy>Clayden, Tim</cp:lastModifiedBy>
  <cp:revision>16</cp:revision>
  <dcterms:created xsi:type="dcterms:W3CDTF">2023-11-16T10:59:38Z</dcterms:created>
  <dcterms:modified xsi:type="dcterms:W3CDTF">2024-05-24T11:39:00Z</dcterms:modified>
</cp:coreProperties>
</file>